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52" r:id="rId5"/>
    <p:sldMasterId id="2147483666" r:id="rId6"/>
    <p:sldMasterId id="2147483735" r:id="rId7"/>
    <p:sldMasterId id="2147483711" r:id="rId8"/>
  </p:sldMasterIdLst>
  <p:notesMasterIdLst>
    <p:notesMasterId r:id="rId44"/>
  </p:notesMasterIdLst>
  <p:handoutMasterIdLst>
    <p:handoutMasterId r:id="rId45"/>
  </p:handoutMasterIdLst>
  <p:sldIdLst>
    <p:sldId id="256" r:id="rId9"/>
    <p:sldId id="295" r:id="rId10"/>
    <p:sldId id="1284" r:id="rId11"/>
    <p:sldId id="797" r:id="rId12"/>
    <p:sldId id="802" r:id="rId13"/>
    <p:sldId id="1270" r:id="rId14"/>
    <p:sldId id="1283" r:id="rId15"/>
    <p:sldId id="837" r:id="rId16"/>
    <p:sldId id="1281" r:id="rId17"/>
    <p:sldId id="838" r:id="rId18"/>
    <p:sldId id="1286" r:id="rId19"/>
    <p:sldId id="1282" r:id="rId20"/>
    <p:sldId id="1285" r:id="rId21"/>
    <p:sldId id="810" r:id="rId22"/>
    <p:sldId id="848" r:id="rId23"/>
    <p:sldId id="813" r:id="rId24"/>
    <p:sldId id="1272" r:id="rId25"/>
    <p:sldId id="559" r:id="rId26"/>
    <p:sldId id="844" r:id="rId27"/>
    <p:sldId id="847" r:id="rId28"/>
    <p:sldId id="889" r:id="rId29"/>
    <p:sldId id="846" r:id="rId30"/>
    <p:sldId id="841" r:id="rId31"/>
    <p:sldId id="814" r:id="rId32"/>
    <p:sldId id="1273" r:id="rId33"/>
    <p:sldId id="1274" r:id="rId34"/>
    <p:sldId id="1275" r:id="rId35"/>
    <p:sldId id="865" r:id="rId36"/>
    <p:sldId id="826" r:id="rId37"/>
    <p:sldId id="1276" r:id="rId38"/>
    <p:sldId id="1277" r:id="rId39"/>
    <p:sldId id="1278" r:id="rId40"/>
    <p:sldId id="1279" r:id="rId41"/>
    <p:sldId id="1269" r:id="rId42"/>
    <p:sldId id="1280"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6" userDrawn="1">
          <p15:clr>
            <a:srgbClr val="A4A3A4"/>
          </p15:clr>
        </p15:guide>
        <p15:guide id="2" pos="5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7AC3"/>
    <a:srgbClr val="D1E4F7"/>
    <a:srgbClr val="00205F"/>
    <a:srgbClr val="002060"/>
    <a:srgbClr val="507AC3"/>
    <a:srgbClr val="A0B2D4"/>
    <a:srgbClr val="D4DCEB"/>
    <a:srgbClr val="68388E"/>
    <a:srgbClr val="29529E"/>
    <a:srgbClr val="D2EF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E9787B-E865-46EC-BD6D-DC4B0BEB6A9D}" v="74" dt="2025-05-22T21:00:11.559"/>
  </p1510:revLst>
</p1510:revInfo>
</file>

<file path=ppt/tableStyles.xml><?xml version="1.0" encoding="utf-8"?>
<a:tblStyleLst xmlns:a="http://schemas.openxmlformats.org/drawingml/2006/main" def="{7E9639D4-E3E2-4D34-9284-5A2195B3D0D7}">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4"/>
    <p:restoredTop sz="94821"/>
  </p:normalViewPr>
  <p:slideViewPr>
    <p:cSldViewPr snapToGrid="0" showGuides="1">
      <p:cViewPr varScale="1">
        <p:scale>
          <a:sx n="75" d="100"/>
          <a:sy n="75" d="100"/>
        </p:scale>
        <p:origin x="864" y="43"/>
      </p:cViewPr>
      <p:guideLst>
        <p:guide orient="horz" pos="686"/>
        <p:guide pos="551"/>
      </p:guideLst>
    </p:cSldViewPr>
  </p:slideViewPr>
  <p:notesTextViewPr>
    <p:cViewPr>
      <p:scale>
        <a:sx n="1" d="1"/>
        <a:sy n="1" d="1"/>
      </p:scale>
      <p:origin x="0" y="0"/>
    </p:cViewPr>
  </p:notesTextViewPr>
  <p:notesViewPr>
    <p:cSldViewPr snapToGrid="0" showGuides="1">
      <p:cViewPr varScale="1">
        <p:scale>
          <a:sx n="111" d="100"/>
          <a:sy n="111" d="100"/>
        </p:scale>
        <p:origin x="359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els Geudens" userId="277bc47a-b695-4b99-b605-ceea038462f8" providerId="ADAL" clId="{09E9787B-E865-46EC-BD6D-DC4B0BEB6A9D}"/>
    <pc:docChg chg="undo redo custSel addSld delSld modSld sldOrd">
      <pc:chgData name="Niels Geudens" userId="277bc47a-b695-4b99-b605-ceea038462f8" providerId="ADAL" clId="{09E9787B-E865-46EC-BD6D-DC4B0BEB6A9D}" dt="2025-05-22T21:00:11.559" v="1587"/>
      <pc:docMkLst>
        <pc:docMk/>
      </pc:docMkLst>
      <pc:sldChg chg="addSp delSp modSp mod">
        <pc:chgData name="Niels Geudens" userId="277bc47a-b695-4b99-b605-ceea038462f8" providerId="ADAL" clId="{09E9787B-E865-46EC-BD6D-DC4B0BEB6A9D}" dt="2025-05-15T11:19:22.069" v="55" actId="20577"/>
        <pc:sldMkLst>
          <pc:docMk/>
          <pc:sldMk cId="4193907477" sldId="256"/>
        </pc:sldMkLst>
        <pc:spChg chg="add mod">
          <ac:chgData name="Niels Geudens" userId="277bc47a-b695-4b99-b605-ceea038462f8" providerId="ADAL" clId="{09E9787B-E865-46EC-BD6D-DC4B0BEB6A9D}" dt="2025-05-15T11:19:22.069" v="55" actId="20577"/>
          <ac:spMkLst>
            <pc:docMk/>
            <pc:sldMk cId="4193907477" sldId="256"/>
            <ac:spMk id="4" creationId="{CDECEDD1-324A-8CC4-EEAB-A8BAFC1EAD6D}"/>
          </ac:spMkLst>
        </pc:spChg>
        <pc:spChg chg="mod">
          <ac:chgData name="Niels Geudens" userId="277bc47a-b695-4b99-b605-ceea038462f8" providerId="ADAL" clId="{09E9787B-E865-46EC-BD6D-DC4B0BEB6A9D}" dt="2025-05-15T11:18:46.339" v="0"/>
          <ac:spMkLst>
            <pc:docMk/>
            <pc:sldMk cId="4193907477" sldId="256"/>
            <ac:spMk id="20" creationId="{7A19F74E-5D1D-731E-BB7F-BB59EB713535}"/>
          </ac:spMkLst>
        </pc:spChg>
      </pc:sldChg>
      <pc:sldChg chg="add del">
        <pc:chgData name="Niels Geudens" userId="277bc47a-b695-4b99-b605-ceea038462f8" providerId="ADAL" clId="{09E9787B-E865-46EC-BD6D-DC4B0BEB6A9D}" dt="2025-05-15T11:20:43.456" v="74" actId="47"/>
        <pc:sldMkLst>
          <pc:docMk/>
          <pc:sldMk cId="3468356028" sldId="258"/>
        </pc:sldMkLst>
      </pc:sldChg>
      <pc:sldChg chg="addSp modSp add del mod">
        <pc:chgData name="Niels Geudens" userId="277bc47a-b695-4b99-b605-ceea038462f8" providerId="ADAL" clId="{09E9787B-E865-46EC-BD6D-DC4B0BEB6A9D}" dt="2025-05-15T11:36:56.519" v="268" actId="47"/>
        <pc:sldMkLst>
          <pc:docMk/>
          <pc:sldMk cId="2278955288" sldId="269"/>
        </pc:sldMkLst>
      </pc:sldChg>
      <pc:sldChg chg="del">
        <pc:chgData name="Niels Geudens" userId="277bc47a-b695-4b99-b605-ceea038462f8" providerId="ADAL" clId="{09E9787B-E865-46EC-BD6D-DC4B0BEB6A9D}" dt="2025-05-15T12:50:17.303" v="711" actId="47"/>
        <pc:sldMkLst>
          <pc:docMk/>
          <pc:sldMk cId="3427312163" sldId="277"/>
        </pc:sldMkLst>
      </pc:sldChg>
      <pc:sldChg chg="add del">
        <pc:chgData name="Niels Geudens" userId="277bc47a-b695-4b99-b605-ceea038462f8" providerId="ADAL" clId="{09E9787B-E865-46EC-BD6D-DC4B0BEB6A9D}" dt="2025-05-15T12:52:38.937" v="862" actId="47"/>
        <pc:sldMkLst>
          <pc:docMk/>
          <pc:sldMk cId="4282446803" sldId="289"/>
        </pc:sldMkLst>
      </pc:sldChg>
      <pc:sldChg chg="del">
        <pc:chgData name="Niels Geudens" userId="277bc47a-b695-4b99-b605-ceea038462f8" providerId="ADAL" clId="{09E9787B-E865-46EC-BD6D-DC4B0BEB6A9D}" dt="2025-05-15T12:50:17.303" v="711" actId="47"/>
        <pc:sldMkLst>
          <pc:docMk/>
          <pc:sldMk cId="1985711231" sldId="290"/>
        </pc:sldMkLst>
      </pc:sldChg>
      <pc:sldChg chg="del">
        <pc:chgData name="Niels Geudens" userId="277bc47a-b695-4b99-b605-ceea038462f8" providerId="ADAL" clId="{09E9787B-E865-46EC-BD6D-DC4B0BEB6A9D}" dt="2025-05-15T12:50:17.303" v="711" actId="47"/>
        <pc:sldMkLst>
          <pc:docMk/>
          <pc:sldMk cId="3741381930" sldId="293"/>
        </pc:sldMkLst>
      </pc:sldChg>
      <pc:sldChg chg="del">
        <pc:chgData name="Niels Geudens" userId="277bc47a-b695-4b99-b605-ceea038462f8" providerId="ADAL" clId="{09E9787B-E865-46EC-BD6D-DC4B0BEB6A9D}" dt="2025-05-15T11:21:44.337" v="80" actId="47"/>
        <pc:sldMkLst>
          <pc:docMk/>
          <pc:sldMk cId="916894377" sldId="294"/>
        </pc:sldMkLst>
      </pc:sldChg>
      <pc:sldChg chg="modSp mod">
        <pc:chgData name="Niels Geudens" userId="277bc47a-b695-4b99-b605-ceea038462f8" providerId="ADAL" clId="{09E9787B-E865-46EC-BD6D-DC4B0BEB6A9D}" dt="2025-05-15T12:33:59.413" v="620" actId="33524"/>
        <pc:sldMkLst>
          <pc:docMk/>
          <pc:sldMk cId="3239752806" sldId="295"/>
        </pc:sldMkLst>
        <pc:spChg chg="mod">
          <ac:chgData name="Niels Geudens" userId="277bc47a-b695-4b99-b605-ceea038462f8" providerId="ADAL" clId="{09E9787B-E865-46EC-BD6D-DC4B0BEB6A9D}" dt="2025-05-15T11:19:45.911" v="56"/>
          <ac:spMkLst>
            <pc:docMk/>
            <pc:sldMk cId="3239752806" sldId="295"/>
            <ac:spMk id="2" creationId="{9803C4B1-B8EA-386C-5D0D-90836386CC5C}"/>
          </ac:spMkLst>
        </pc:spChg>
        <pc:spChg chg="mod">
          <ac:chgData name="Niels Geudens" userId="277bc47a-b695-4b99-b605-ceea038462f8" providerId="ADAL" clId="{09E9787B-E865-46EC-BD6D-DC4B0BEB6A9D}" dt="2025-05-15T12:33:59.413" v="620" actId="33524"/>
          <ac:spMkLst>
            <pc:docMk/>
            <pc:sldMk cId="3239752806" sldId="295"/>
            <ac:spMk id="3" creationId="{9B1878E5-D1C8-C843-0318-4AB440DE0D3C}"/>
          </ac:spMkLst>
        </pc:spChg>
      </pc:sldChg>
      <pc:sldChg chg="del">
        <pc:chgData name="Niels Geudens" userId="277bc47a-b695-4b99-b605-ceea038462f8" providerId="ADAL" clId="{09E9787B-E865-46EC-BD6D-DC4B0BEB6A9D}" dt="2025-05-15T12:50:17.303" v="711" actId="47"/>
        <pc:sldMkLst>
          <pc:docMk/>
          <pc:sldMk cId="1878839144" sldId="297"/>
        </pc:sldMkLst>
      </pc:sldChg>
      <pc:sldChg chg="del">
        <pc:chgData name="Niels Geudens" userId="277bc47a-b695-4b99-b605-ceea038462f8" providerId="ADAL" clId="{09E9787B-E865-46EC-BD6D-DC4B0BEB6A9D}" dt="2025-05-15T12:50:17.303" v="711" actId="47"/>
        <pc:sldMkLst>
          <pc:docMk/>
          <pc:sldMk cId="3939901709" sldId="298"/>
        </pc:sldMkLst>
      </pc:sldChg>
      <pc:sldChg chg="del">
        <pc:chgData name="Niels Geudens" userId="277bc47a-b695-4b99-b605-ceea038462f8" providerId="ADAL" clId="{09E9787B-E865-46EC-BD6D-DC4B0BEB6A9D}" dt="2025-05-15T12:50:17.303" v="711" actId="47"/>
        <pc:sldMkLst>
          <pc:docMk/>
          <pc:sldMk cId="1174060632" sldId="299"/>
        </pc:sldMkLst>
      </pc:sldChg>
      <pc:sldChg chg="del">
        <pc:chgData name="Niels Geudens" userId="277bc47a-b695-4b99-b605-ceea038462f8" providerId="ADAL" clId="{09E9787B-E865-46EC-BD6D-DC4B0BEB6A9D}" dt="2025-05-15T12:50:17.303" v="711" actId="47"/>
        <pc:sldMkLst>
          <pc:docMk/>
          <pc:sldMk cId="345532753" sldId="300"/>
        </pc:sldMkLst>
      </pc:sldChg>
      <pc:sldChg chg="del">
        <pc:chgData name="Niels Geudens" userId="277bc47a-b695-4b99-b605-ceea038462f8" providerId="ADAL" clId="{09E9787B-E865-46EC-BD6D-DC4B0BEB6A9D}" dt="2025-05-15T12:50:17.303" v="711" actId="47"/>
        <pc:sldMkLst>
          <pc:docMk/>
          <pc:sldMk cId="2480239861" sldId="301"/>
        </pc:sldMkLst>
      </pc:sldChg>
      <pc:sldChg chg="del">
        <pc:chgData name="Niels Geudens" userId="277bc47a-b695-4b99-b605-ceea038462f8" providerId="ADAL" clId="{09E9787B-E865-46EC-BD6D-DC4B0BEB6A9D}" dt="2025-05-15T12:50:17.303" v="711" actId="47"/>
        <pc:sldMkLst>
          <pc:docMk/>
          <pc:sldMk cId="2180020477" sldId="304"/>
        </pc:sldMkLst>
      </pc:sldChg>
      <pc:sldChg chg="del">
        <pc:chgData name="Niels Geudens" userId="277bc47a-b695-4b99-b605-ceea038462f8" providerId="ADAL" clId="{09E9787B-E865-46EC-BD6D-DC4B0BEB6A9D}" dt="2025-05-15T12:50:17.303" v="711" actId="47"/>
        <pc:sldMkLst>
          <pc:docMk/>
          <pc:sldMk cId="1538878979" sldId="306"/>
        </pc:sldMkLst>
      </pc:sldChg>
      <pc:sldChg chg="del">
        <pc:chgData name="Niels Geudens" userId="277bc47a-b695-4b99-b605-ceea038462f8" providerId="ADAL" clId="{09E9787B-E865-46EC-BD6D-DC4B0BEB6A9D}" dt="2025-05-15T12:50:17.303" v="711" actId="47"/>
        <pc:sldMkLst>
          <pc:docMk/>
          <pc:sldMk cId="2832801975" sldId="309"/>
        </pc:sldMkLst>
      </pc:sldChg>
      <pc:sldChg chg="del">
        <pc:chgData name="Niels Geudens" userId="277bc47a-b695-4b99-b605-ceea038462f8" providerId="ADAL" clId="{09E9787B-E865-46EC-BD6D-DC4B0BEB6A9D}" dt="2025-05-15T12:50:17.303" v="711" actId="47"/>
        <pc:sldMkLst>
          <pc:docMk/>
          <pc:sldMk cId="3299565303" sldId="310"/>
        </pc:sldMkLst>
      </pc:sldChg>
      <pc:sldChg chg="del">
        <pc:chgData name="Niels Geudens" userId="277bc47a-b695-4b99-b605-ceea038462f8" providerId="ADAL" clId="{09E9787B-E865-46EC-BD6D-DC4B0BEB6A9D}" dt="2025-05-15T12:50:17.303" v="711" actId="47"/>
        <pc:sldMkLst>
          <pc:docMk/>
          <pc:sldMk cId="1937649971" sldId="311"/>
        </pc:sldMkLst>
      </pc:sldChg>
      <pc:sldChg chg="del">
        <pc:chgData name="Niels Geudens" userId="277bc47a-b695-4b99-b605-ceea038462f8" providerId="ADAL" clId="{09E9787B-E865-46EC-BD6D-DC4B0BEB6A9D}" dt="2025-05-15T12:50:17.303" v="711" actId="47"/>
        <pc:sldMkLst>
          <pc:docMk/>
          <pc:sldMk cId="2364889147" sldId="312"/>
        </pc:sldMkLst>
      </pc:sldChg>
      <pc:sldChg chg="del">
        <pc:chgData name="Niels Geudens" userId="277bc47a-b695-4b99-b605-ceea038462f8" providerId="ADAL" clId="{09E9787B-E865-46EC-BD6D-DC4B0BEB6A9D}" dt="2025-05-15T12:50:17.303" v="711" actId="47"/>
        <pc:sldMkLst>
          <pc:docMk/>
          <pc:sldMk cId="1643860473" sldId="313"/>
        </pc:sldMkLst>
      </pc:sldChg>
      <pc:sldChg chg="del">
        <pc:chgData name="Niels Geudens" userId="277bc47a-b695-4b99-b605-ceea038462f8" providerId="ADAL" clId="{09E9787B-E865-46EC-BD6D-DC4B0BEB6A9D}" dt="2025-05-15T12:50:17.303" v="711" actId="47"/>
        <pc:sldMkLst>
          <pc:docMk/>
          <pc:sldMk cId="1984146375" sldId="314"/>
        </pc:sldMkLst>
      </pc:sldChg>
      <pc:sldChg chg="del">
        <pc:chgData name="Niels Geudens" userId="277bc47a-b695-4b99-b605-ceea038462f8" providerId="ADAL" clId="{09E9787B-E865-46EC-BD6D-DC4B0BEB6A9D}" dt="2025-05-15T12:50:17.303" v="711" actId="47"/>
        <pc:sldMkLst>
          <pc:docMk/>
          <pc:sldMk cId="3523994453" sldId="315"/>
        </pc:sldMkLst>
      </pc:sldChg>
      <pc:sldChg chg="del">
        <pc:chgData name="Niels Geudens" userId="277bc47a-b695-4b99-b605-ceea038462f8" providerId="ADAL" clId="{09E9787B-E865-46EC-BD6D-DC4B0BEB6A9D}" dt="2025-05-15T12:50:17.303" v="711" actId="47"/>
        <pc:sldMkLst>
          <pc:docMk/>
          <pc:sldMk cId="1665410930" sldId="316"/>
        </pc:sldMkLst>
      </pc:sldChg>
      <pc:sldChg chg="del">
        <pc:chgData name="Niels Geudens" userId="277bc47a-b695-4b99-b605-ceea038462f8" providerId="ADAL" clId="{09E9787B-E865-46EC-BD6D-DC4B0BEB6A9D}" dt="2025-05-15T12:50:17.303" v="711" actId="47"/>
        <pc:sldMkLst>
          <pc:docMk/>
          <pc:sldMk cId="3761179976" sldId="317"/>
        </pc:sldMkLst>
      </pc:sldChg>
      <pc:sldChg chg="del">
        <pc:chgData name="Niels Geudens" userId="277bc47a-b695-4b99-b605-ceea038462f8" providerId="ADAL" clId="{09E9787B-E865-46EC-BD6D-DC4B0BEB6A9D}" dt="2025-05-15T12:50:17.303" v="711" actId="47"/>
        <pc:sldMkLst>
          <pc:docMk/>
          <pc:sldMk cId="1654383181" sldId="318"/>
        </pc:sldMkLst>
      </pc:sldChg>
      <pc:sldChg chg="modSp add del mod">
        <pc:chgData name="Niels Geudens" userId="277bc47a-b695-4b99-b605-ceea038462f8" providerId="ADAL" clId="{09E9787B-E865-46EC-BD6D-DC4B0BEB6A9D}" dt="2025-05-15T11:20:45.545" v="75" actId="47"/>
        <pc:sldMkLst>
          <pc:docMk/>
          <pc:sldMk cId="4142425160" sldId="537"/>
        </pc:sldMkLst>
      </pc:sldChg>
      <pc:sldChg chg="addSp delSp modSp add del mod modClrScheme chgLayout">
        <pc:chgData name="Niels Geudens" userId="277bc47a-b695-4b99-b605-ceea038462f8" providerId="ADAL" clId="{09E9787B-E865-46EC-BD6D-DC4B0BEB6A9D}" dt="2025-05-20T14:03:52.212" v="1566" actId="478"/>
        <pc:sldMkLst>
          <pc:docMk/>
          <pc:sldMk cId="1449570169" sldId="559"/>
        </pc:sldMkLst>
        <pc:spChg chg="mod ord">
          <ac:chgData name="Niels Geudens" userId="277bc47a-b695-4b99-b605-ceea038462f8" providerId="ADAL" clId="{09E9787B-E865-46EC-BD6D-DC4B0BEB6A9D}" dt="2025-05-20T13:59:55.505" v="1545" actId="2711"/>
          <ac:spMkLst>
            <pc:docMk/>
            <pc:sldMk cId="1449570169" sldId="559"/>
            <ac:spMk id="2" creationId="{030636A4-4D96-A449-9748-5FB84B26C56E}"/>
          </ac:spMkLst>
        </pc:spChg>
        <pc:spChg chg="mod ord">
          <ac:chgData name="Niels Geudens" userId="277bc47a-b695-4b99-b605-ceea038462f8" providerId="ADAL" clId="{09E9787B-E865-46EC-BD6D-DC4B0BEB6A9D}" dt="2025-05-15T11:44:22.304" v="287" actId="2711"/>
          <ac:spMkLst>
            <pc:docMk/>
            <pc:sldMk cId="1449570169" sldId="559"/>
            <ac:spMk id="3" creationId="{9546A207-C1E4-B94B-9B04-E81EE1095D08}"/>
          </ac:spMkLst>
        </pc:spChg>
        <pc:spChg chg="mod ord">
          <ac:chgData name="Niels Geudens" userId="277bc47a-b695-4b99-b605-ceea038462f8" providerId="ADAL" clId="{09E9787B-E865-46EC-BD6D-DC4B0BEB6A9D}" dt="2025-05-20T14:02:30.211" v="1559" actId="20577"/>
          <ac:spMkLst>
            <pc:docMk/>
            <pc:sldMk cId="1449570169" sldId="559"/>
            <ac:spMk id="4" creationId="{B6D6AF08-35DC-AC43-A168-FE292D40B7C4}"/>
          </ac:spMkLst>
        </pc:spChg>
        <pc:spChg chg="add mod ord">
          <ac:chgData name="Niels Geudens" userId="277bc47a-b695-4b99-b605-ceea038462f8" providerId="ADAL" clId="{09E9787B-E865-46EC-BD6D-DC4B0BEB6A9D}" dt="2025-05-15T11:46:36.779" v="318" actId="20577"/>
          <ac:spMkLst>
            <pc:docMk/>
            <pc:sldMk cId="1449570169" sldId="559"/>
            <ac:spMk id="5" creationId="{2DCCEB0E-943A-EA54-8B36-66B7FCDE2815}"/>
          </ac:spMkLst>
        </pc:spChg>
      </pc:sldChg>
      <pc:sldChg chg="addSp delSp modSp add del mod modClrScheme chgLayout">
        <pc:chgData name="Niels Geudens" userId="277bc47a-b695-4b99-b605-ceea038462f8" providerId="ADAL" clId="{09E9787B-E865-46EC-BD6D-DC4B0BEB6A9D}" dt="2025-05-20T13:56:26.637" v="1532" actId="20577"/>
        <pc:sldMkLst>
          <pc:docMk/>
          <pc:sldMk cId="118058070" sldId="797"/>
        </pc:sldMkLst>
        <pc:spChg chg="mod ord">
          <ac:chgData name="Niels Geudens" userId="277bc47a-b695-4b99-b605-ceea038462f8" providerId="ADAL" clId="{09E9787B-E865-46EC-BD6D-DC4B0BEB6A9D}" dt="2025-05-15T11:21:10.728" v="77" actId="700"/>
          <ac:spMkLst>
            <pc:docMk/>
            <pc:sldMk cId="118058070" sldId="797"/>
            <ac:spMk id="2" creationId="{135C9AFD-EFAE-4CB3-B9AD-479A5EB717FB}"/>
          </ac:spMkLst>
        </pc:spChg>
        <pc:spChg chg="mod ord">
          <ac:chgData name="Niels Geudens" userId="277bc47a-b695-4b99-b605-ceea038462f8" providerId="ADAL" clId="{09E9787B-E865-46EC-BD6D-DC4B0BEB6A9D}" dt="2025-05-20T13:56:26.637" v="1532" actId="20577"/>
          <ac:spMkLst>
            <pc:docMk/>
            <pc:sldMk cId="118058070" sldId="797"/>
            <ac:spMk id="4" creationId="{138B5E0D-31A6-4910-9AAC-AD77BA55BF3C}"/>
          </ac:spMkLst>
        </pc:spChg>
        <pc:spChg chg="mod">
          <ac:chgData name="Niels Geudens" userId="277bc47a-b695-4b99-b605-ceea038462f8" providerId="ADAL" clId="{09E9787B-E865-46EC-BD6D-DC4B0BEB6A9D}" dt="2025-05-15T12:34:15.749" v="621" actId="2711"/>
          <ac:spMkLst>
            <pc:docMk/>
            <pc:sldMk cId="118058070" sldId="797"/>
            <ac:spMk id="8" creationId="{DC83D224-43F0-4DBC-94DF-8EE1266260E7}"/>
          </ac:spMkLst>
        </pc:spChg>
        <pc:spChg chg="add mod ord">
          <ac:chgData name="Niels Geudens" userId="277bc47a-b695-4b99-b605-ceea038462f8" providerId="ADAL" clId="{09E9787B-E865-46EC-BD6D-DC4B0BEB6A9D}" dt="2025-05-15T11:21:17.173" v="78"/>
          <ac:spMkLst>
            <pc:docMk/>
            <pc:sldMk cId="118058070" sldId="797"/>
            <ac:spMk id="9" creationId="{2629D868-4FC5-3568-9354-EDD8127C2E96}"/>
          </ac:spMkLst>
        </pc:spChg>
        <pc:spChg chg="add mod ord">
          <ac:chgData name="Niels Geudens" userId="277bc47a-b695-4b99-b605-ceea038462f8" providerId="ADAL" clId="{09E9787B-E865-46EC-BD6D-DC4B0BEB6A9D}" dt="2025-05-15T11:21:10.728" v="77" actId="700"/>
          <ac:spMkLst>
            <pc:docMk/>
            <pc:sldMk cId="118058070" sldId="797"/>
            <ac:spMk id="10" creationId="{6A647E9D-9493-99FF-5776-B5C1239F4FEF}"/>
          </ac:spMkLst>
        </pc:spChg>
        <pc:graphicFrameChg chg="mod">
          <ac:chgData name="Niels Geudens" userId="277bc47a-b695-4b99-b605-ceea038462f8" providerId="ADAL" clId="{09E9787B-E865-46EC-BD6D-DC4B0BEB6A9D}" dt="2025-05-15T12:34:37.502" v="624"/>
          <ac:graphicFrameMkLst>
            <pc:docMk/>
            <pc:sldMk cId="118058070" sldId="797"/>
            <ac:graphicFrameMk id="7" creationId="{E3F6B9FA-4A30-46CD-B126-9E2D2FDE8390}"/>
          </ac:graphicFrameMkLst>
        </pc:graphicFrameChg>
      </pc:sldChg>
      <pc:sldChg chg="delSp modSp add del mod">
        <pc:chgData name="Niels Geudens" userId="277bc47a-b695-4b99-b605-ceea038462f8" providerId="ADAL" clId="{09E9787B-E865-46EC-BD6D-DC4B0BEB6A9D}" dt="2025-05-15T11:40:56.203" v="271" actId="20577"/>
        <pc:sldMkLst>
          <pc:docMk/>
          <pc:sldMk cId="668323420" sldId="802"/>
        </pc:sldMkLst>
        <pc:spChg chg="mod">
          <ac:chgData name="Niels Geudens" userId="277bc47a-b695-4b99-b605-ceea038462f8" providerId="ADAL" clId="{09E9787B-E865-46EC-BD6D-DC4B0BEB6A9D}" dt="2025-05-15T11:40:56.203" v="271" actId="20577"/>
          <ac:spMkLst>
            <pc:docMk/>
            <pc:sldMk cId="668323420" sldId="802"/>
            <ac:spMk id="2" creationId="{C54EC1E5-01EC-4745-ABD2-DD6148E1FD7E}"/>
          </ac:spMkLst>
        </pc:spChg>
      </pc:sldChg>
      <pc:sldChg chg="addSp modSp add del mod modClrScheme chgLayout">
        <pc:chgData name="Niels Geudens" userId="277bc47a-b695-4b99-b605-ceea038462f8" providerId="ADAL" clId="{09E9787B-E865-46EC-BD6D-DC4B0BEB6A9D}" dt="2025-05-15T11:29:57.782" v="166" actId="700"/>
        <pc:sldMkLst>
          <pc:docMk/>
          <pc:sldMk cId="3242640758" sldId="810"/>
        </pc:sldMkLst>
        <pc:spChg chg="add mod ord">
          <ac:chgData name="Niels Geudens" userId="277bc47a-b695-4b99-b605-ceea038462f8" providerId="ADAL" clId="{09E9787B-E865-46EC-BD6D-DC4B0BEB6A9D}" dt="2025-05-15T11:29:57.782" v="166" actId="700"/>
          <ac:spMkLst>
            <pc:docMk/>
            <pc:sldMk cId="3242640758" sldId="810"/>
            <ac:spMk id="2" creationId="{DD284C8C-9E4B-9AF6-B739-DF8E5AB0F946}"/>
          </ac:spMkLst>
        </pc:spChg>
        <pc:spChg chg="mod ord">
          <ac:chgData name="Niels Geudens" userId="277bc47a-b695-4b99-b605-ceea038462f8" providerId="ADAL" clId="{09E9787B-E865-46EC-BD6D-DC4B0BEB6A9D}" dt="2025-05-15T11:29:57.782" v="166" actId="700"/>
          <ac:spMkLst>
            <pc:docMk/>
            <pc:sldMk cId="3242640758" sldId="810"/>
            <ac:spMk id="4" creationId="{25A4EF43-A5BC-4DD3-9999-AD1CFB7D777C}"/>
          </ac:spMkLst>
        </pc:spChg>
        <pc:spChg chg="mod ord">
          <ac:chgData name="Niels Geudens" userId="277bc47a-b695-4b99-b605-ceea038462f8" providerId="ADAL" clId="{09E9787B-E865-46EC-BD6D-DC4B0BEB6A9D}" dt="2025-05-15T11:29:57.782" v="166" actId="700"/>
          <ac:spMkLst>
            <pc:docMk/>
            <pc:sldMk cId="3242640758" sldId="810"/>
            <ac:spMk id="5" creationId="{161B1DAA-D397-4DD3-908E-614F3C3C12C5}"/>
          </ac:spMkLst>
        </pc:spChg>
      </pc:sldChg>
      <pc:sldChg chg="addSp delSp modSp add del mod modClrScheme chgLayout">
        <pc:chgData name="Niels Geudens" userId="277bc47a-b695-4b99-b605-ceea038462f8" providerId="ADAL" clId="{09E9787B-E865-46EC-BD6D-DC4B0BEB6A9D}" dt="2025-05-20T13:59:26.176" v="1539" actId="404"/>
        <pc:sldMkLst>
          <pc:docMk/>
          <pc:sldMk cId="3337301904" sldId="813"/>
        </pc:sldMkLst>
        <pc:spChg chg="add mod ord">
          <ac:chgData name="Niels Geudens" userId="277bc47a-b695-4b99-b605-ceea038462f8" providerId="ADAL" clId="{09E9787B-E865-46EC-BD6D-DC4B0BEB6A9D}" dt="2025-05-20T13:57:59.873" v="1535" actId="700"/>
          <ac:spMkLst>
            <pc:docMk/>
            <pc:sldMk cId="3337301904" sldId="813"/>
            <ac:spMk id="2" creationId="{4E4D8B8A-2B51-E488-9ED0-8F3934E7AF63}"/>
          </ac:spMkLst>
        </pc:spChg>
        <pc:spChg chg="mod ord">
          <ac:chgData name="Niels Geudens" userId="277bc47a-b695-4b99-b605-ceea038462f8" providerId="ADAL" clId="{09E9787B-E865-46EC-BD6D-DC4B0BEB6A9D}" dt="2025-05-20T13:57:59.873" v="1535" actId="700"/>
          <ac:spMkLst>
            <pc:docMk/>
            <pc:sldMk cId="3337301904" sldId="813"/>
            <ac:spMk id="4" creationId="{19F4F812-95F3-3E44-8AC7-888EE14A9681}"/>
          </ac:spMkLst>
        </pc:spChg>
        <pc:spChg chg="add mod ord">
          <ac:chgData name="Niels Geudens" userId="277bc47a-b695-4b99-b605-ceea038462f8" providerId="ADAL" clId="{09E9787B-E865-46EC-BD6D-DC4B0BEB6A9D}" dt="2025-05-20T13:59:26.176" v="1539" actId="404"/>
          <ac:spMkLst>
            <pc:docMk/>
            <pc:sldMk cId="3337301904" sldId="813"/>
            <ac:spMk id="5" creationId="{083C489C-570B-E508-17D8-5F36330ABECB}"/>
          </ac:spMkLst>
        </pc:spChg>
        <pc:spChg chg="add mod ord">
          <ac:chgData name="Niels Geudens" userId="277bc47a-b695-4b99-b605-ceea038462f8" providerId="ADAL" clId="{09E9787B-E865-46EC-BD6D-DC4B0BEB6A9D}" dt="2025-05-20T13:57:59.873" v="1535" actId="700"/>
          <ac:spMkLst>
            <pc:docMk/>
            <pc:sldMk cId="3337301904" sldId="813"/>
            <ac:spMk id="6" creationId="{BA91DD5A-B9D3-7BBA-8001-807E7CF10490}"/>
          </ac:spMkLst>
        </pc:spChg>
        <pc:spChg chg="mod">
          <ac:chgData name="Niels Geudens" userId="277bc47a-b695-4b99-b605-ceea038462f8" providerId="ADAL" clId="{09E9787B-E865-46EC-BD6D-DC4B0BEB6A9D}" dt="2025-05-15T11:30:56.153" v="168" actId="21"/>
          <ac:spMkLst>
            <pc:docMk/>
            <pc:sldMk cId="3337301904" sldId="813"/>
            <ac:spMk id="7" creationId="{A218A599-5F6B-4185-9D78-9629916F94A5}"/>
          </ac:spMkLst>
        </pc:spChg>
      </pc:sldChg>
      <pc:sldChg chg="addSp delSp modSp add del mod modClrScheme chgLayout">
        <pc:chgData name="Niels Geudens" userId="277bc47a-b695-4b99-b605-ceea038462f8" providerId="ADAL" clId="{09E9787B-E865-46EC-BD6D-DC4B0BEB6A9D}" dt="2025-05-20T13:20:38.571" v="1481" actId="255"/>
        <pc:sldMkLst>
          <pc:docMk/>
          <pc:sldMk cId="1048951884" sldId="814"/>
        </pc:sldMkLst>
        <pc:spChg chg="mod ord">
          <ac:chgData name="Niels Geudens" userId="277bc47a-b695-4b99-b605-ceea038462f8" providerId="ADAL" clId="{09E9787B-E865-46EC-BD6D-DC4B0BEB6A9D}" dt="2025-05-20T13:20:38.571" v="1481" actId="255"/>
          <ac:spMkLst>
            <pc:docMk/>
            <pc:sldMk cId="1048951884" sldId="814"/>
            <ac:spMk id="3" creationId="{F4BFAED9-951E-244C-96D7-20C22A6A8A7F}"/>
          </ac:spMkLst>
        </pc:spChg>
        <pc:spChg chg="mod ord modVis">
          <ac:chgData name="Niels Geudens" userId="277bc47a-b695-4b99-b605-ceea038462f8" providerId="ADAL" clId="{09E9787B-E865-46EC-BD6D-DC4B0BEB6A9D}" dt="2025-05-15T12:11:46.388" v="512" actId="700"/>
          <ac:spMkLst>
            <pc:docMk/>
            <pc:sldMk cId="1048951884" sldId="814"/>
            <ac:spMk id="4" creationId="{19F4F812-95F3-3E44-8AC7-888EE14A9681}"/>
          </ac:spMkLst>
        </pc:spChg>
        <pc:spChg chg="add mod ord">
          <ac:chgData name="Niels Geudens" userId="277bc47a-b695-4b99-b605-ceea038462f8" providerId="ADAL" clId="{09E9787B-E865-46EC-BD6D-DC4B0BEB6A9D}" dt="2025-05-15T12:11:46.388" v="512" actId="700"/>
          <ac:spMkLst>
            <pc:docMk/>
            <pc:sldMk cId="1048951884" sldId="814"/>
            <ac:spMk id="7" creationId="{887418E5-C53A-A023-1D85-A396852D260A}"/>
          </ac:spMkLst>
        </pc:spChg>
        <pc:graphicFrameChg chg="add mod ord modGraphic">
          <ac:chgData name="Niels Geudens" userId="277bc47a-b695-4b99-b605-ceea038462f8" providerId="ADAL" clId="{09E9787B-E865-46EC-BD6D-DC4B0BEB6A9D}" dt="2025-05-15T12:29:02.706" v="618" actId="404"/>
          <ac:graphicFrameMkLst>
            <pc:docMk/>
            <pc:sldMk cId="1048951884" sldId="814"/>
            <ac:graphicFrameMk id="10" creationId="{A7A0EA61-8C7E-47C1-5A38-CD71F31DFFA0}"/>
          </ac:graphicFrameMkLst>
        </pc:graphicFrameChg>
      </pc:sldChg>
      <pc:sldChg chg="modSp add del">
        <pc:chgData name="Niels Geudens" userId="277bc47a-b695-4b99-b605-ceea038462f8" providerId="ADAL" clId="{09E9787B-E865-46EC-BD6D-DC4B0BEB6A9D}" dt="2025-05-15T12:23:39.516" v="517" actId="47"/>
        <pc:sldMkLst>
          <pc:docMk/>
          <pc:sldMk cId="1394624375" sldId="815"/>
        </pc:sldMkLst>
      </pc:sldChg>
      <pc:sldChg chg="addSp delSp modSp add del mod modClrScheme chgLayout">
        <pc:chgData name="Niels Geudens" userId="277bc47a-b695-4b99-b605-ceea038462f8" providerId="ADAL" clId="{09E9787B-E865-46EC-BD6D-DC4B0BEB6A9D}" dt="2025-05-15T12:43:38.212" v="652" actId="478"/>
        <pc:sldMkLst>
          <pc:docMk/>
          <pc:sldMk cId="3190340429" sldId="826"/>
        </pc:sldMkLst>
        <pc:spChg chg="add mod ord">
          <ac:chgData name="Niels Geudens" userId="277bc47a-b695-4b99-b605-ceea038462f8" providerId="ADAL" clId="{09E9787B-E865-46EC-BD6D-DC4B0BEB6A9D}" dt="2025-05-15T12:43:16.654" v="638" actId="20577"/>
          <ac:spMkLst>
            <pc:docMk/>
            <pc:sldMk cId="3190340429" sldId="826"/>
            <ac:spMk id="2" creationId="{8AC80333-758F-A653-37D3-A60EA84CEFEE}"/>
          </ac:spMkLst>
        </pc:spChg>
        <pc:spChg chg="mod ord">
          <ac:chgData name="Niels Geudens" userId="277bc47a-b695-4b99-b605-ceea038462f8" providerId="ADAL" clId="{09E9787B-E865-46EC-BD6D-DC4B0BEB6A9D}" dt="2025-05-15T12:43:26.972" v="643" actId="404"/>
          <ac:spMkLst>
            <pc:docMk/>
            <pc:sldMk cId="3190340429" sldId="826"/>
            <ac:spMk id="3" creationId="{F4BFAED9-951E-244C-96D7-20C22A6A8A7F}"/>
          </ac:spMkLst>
        </pc:spChg>
        <pc:spChg chg="mod ord">
          <ac:chgData name="Niels Geudens" userId="277bc47a-b695-4b99-b605-ceea038462f8" providerId="ADAL" clId="{09E9787B-E865-46EC-BD6D-DC4B0BEB6A9D}" dt="2025-05-15T12:42:48.923" v="633" actId="700"/>
          <ac:spMkLst>
            <pc:docMk/>
            <pc:sldMk cId="3190340429" sldId="826"/>
            <ac:spMk id="4" creationId="{19F4F812-95F3-3E44-8AC7-888EE14A9681}"/>
          </ac:spMkLst>
        </pc:spChg>
        <pc:spChg chg="add mod ord">
          <ac:chgData name="Niels Geudens" userId="277bc47a-b695-4b99-b605-ceea038462f8" providerId="ADAL" clId="{09E9787B-E865-46EC-BD6D-DC4B0BEB6A9D}" dt="2025-05-15T12:43:35.668" v="651" actId="20577"/>
          <ac:spMkLst>
            <pc:docMk/>
            <pc:sldMk cId="3190340429" sldId="826"/>
            <ac:spMk id="5" creationId="{32110DC8-1E0B-4EA8-2CF1-12BCF6A51A3A}"/>
          </ac:spMkLst>
        </pc:spChg>
        <pc:spChg chg="mod">
          <ac:chgData name="Niels Geudens" userId="277bc47a-b695-4b99-b605-ceea038462f8" providerId="ADAL" clId="{09E9787B-E865-46EC-BD6D-DC4B0BEB6A9D}" dt="2025-05-15T12:42:53.651" v="634" actId="21"/>
          <ac:spMkLst>
            <pc:docMk/>
            <pc:sldMk cId="3190340429" sldId="826"/>
            <ac:spMk id="7" creationId="{A218A599-5F6B-4185-9D78-9629916F94A5}"/>
          </ac:spMkLst>
        </pc:spChg>
      </pc:sldChg>
      <pc:sldChg chg="modSp add del">
        <pc:chgData name="Niels Geudens" userId="277bc47a-b695-4b99-b605-ceea038462f8" providerId="ADAL" clId="{09E9787B-E865-46EC-BD6D-DC4B0BEB6A9D}" dt="2025-05-15T12:47:55.041" v="681" actId="47"/>
        <pc:sldMkLst>
          <pc:docMk/>
          <pc:sldMk cId="727767181" sldId="827"/>
        </pc:sldMkLst>
      </pc:sldChg>
      <pc:sldChg chg="modSp add del">
        <pc:chgData name="Niels Geudens" userId="277bc47a-b695-4b99-b605-ceea038462f8" providerId="ADAL" clId="{09E9787B-E865-46EC-BD6D-DC4B0BEB6A9D}" dt="2025-05-15T12:46:52.457" v="663" actId="47"/>
        <pc:sldMkLst>
          <pc:docMk/>
          <pc:sldMk cId="3252077314" sldId="829"/>
        </pc:sldMkLst>
      </pc:sldChg>
      <pc:sldChg chg="modSp add del">
        <pc:chgData name="Niels Geudens" userId="277bc47a-b695-4b99-b605-ceea038462f8" providerId="ADAL" clId="{09E9787B-E865-46EC-BD6D-DC4B0BEB6A9D}" dt="2025-05-15T12:48:56.475" v="707" actId="47"/>
        <pc:sldMkLst>
          <pc:docMk/>
          <pc:sldMk cId="3596438182" sldId="831"/>
        </pc:sldMkLst>
      </pc:sldChg>
      <pc:sldChg chg="add del">
        <pc:chgData name="Niels Geudens" userId="277bc47a-b695-4b99-b605-ceea038462f8" providerId="ADAL" clId="{09E9787B-E865-46EC-BD6D-DC4B0BEB6A9D}" dt="2025-05-15T11:26:42.956" v="145" actId="47"/>
        <pc:sldMkLst>
          <pc:docMk/>
          <pc:sldMk cId="426088568" sldId="836"/>
        </pc:sldMkLst>
      </pc:sldChg>
      <pc:sldChg chg="addSp modSp add del mod modClrScheme chgLayout">
        <pc:chgData name="Niels Geudens" userId="277bc47a-b695-4b99-b605-ceea038462f8" providerId="ADAL" clId="{09E9787B-E865-46EC-BD6D-DC4B0BEB6A9D}" dt="2025-05-15T13:04:07.583" v="864" actId="20577"/>
        <pc:sldMkLst>
          <pc:docMk/>
          <pc:sldMk cId="1550658462" sldId="837"/>
        </pc:sldMkLst>
        <pc:spChg chg="mod ord">
          <ac:chgData name="Niels Geudens" userId="277bc47a-b695-4b99-b605-ceea038462f8" providerId="ADAL" clId="{09E9787B-E865-46EC-BD6D-DC4B0BEB6A9D}" dt="2025-05-15T13:04:07.583" v="864" actId="20577"/>
          <ac:spMkLst>
            <pc:docMk/>
            <pc:sldMk cId="1550658462" sldId="837"/>
            <ac:spMk id="2" creationId="{6E285DA0-ADF7-4C06-BD38-D8C025DA9867}"/>
          </ac:spMkLst>
        </pc:spChg>
        <pc:spChg chg="add mod ord">
          <ac:chgData name="Niels Geudens" userId="277bc47a-b695-4b99-b605-ceea038462f8" providerId="ADAL" clId="{09E9787B-E865-46EC-BD6D-DC4B0BEB6A9D}" dt="2025-05-15T11:29:44.110" v="162" actId="700"/>
          <ac:spMkLst>
            <pc:docMk/>
            <pc:sldMk cId="1550658462" sldId="837"/>
            <ac:spMk id="3" creationId="{15B57397-C096-545E-DDEE-440F2F685001}"/>
          </ac:spMkLst>
        </pc:spChg>
      </pc:sldChg>
      <pc:sldChg chg="addSp delSp modSp add del mod modClrScheme chgLayout">
        <pc:chgData name="Niels Geudens" userId="277bc47a-b695-4b99-b605-ceea038462f8" providerId="ADAL" clId="{09E9787B-E865-46EC-BD6D-DC4B0BEB6A9D}" dt="2025-05-15T14:35:00.623" v="1289" actId="2711"/>
        <pc:sldMkLst>
          <pc:docMk/>
          <pc:sldMk cId="2365311382" sldId="838"/>
        </pc:sldMkLst>
        <pc:spChg chg="mod ord">
          <ac:chgData name="Niels Geudens" userId="277bc47a-b695-4b99-b605-ceea038462f8" providerId="ADAL" clId="{09E9787B-E865-46EC-BD6D-DC4B0BEB6A9D}" dt="2025-05-15T14:35:00.623" v="1289" actId="2711"/>
          <ac:spMkLst>
            <pc:docMk/>
            <pc:sldMk cId="2365311382" sldId="838"/>
            <ac:spMk id="2" creationId="{FB417D2F-11F3-4592-AC20-A5F5BF253342}"/>
          </ac:spMkLst>
        </pc:spChg>
        <pc:spChg chg="mod">
          <ac:chgData name="Niels Geudens" userId="277bc47a-b695-4b99-b605-ceea038462f8" providerId="ADAL" clId="{09E9787B-E865-46EC-BD6D-DC4B0BEB6A9D}" dt="2025-05-15T14:19:09.822" v="1022" actId="1035"/>
          <ac:spMkLst>
            <pc:docMk/>
            <pc:sldMk cId="2365311382" sldId="838"/>
            <ac:spMk id="5" creationId="{3AF04B56-6EE8-4C24-B3E5-909E0CBAA1DB}"/>
          </ac:spMkLst>
        </pc:spChg>
        <pc:spChg chg="add mod ord">
          <ac:chgData name="Niels Geudens" userId="277bc47a-b695-4b99-b605-ceea038462f8" providerId="ADAL" clId="{09E9787B-E865-46EC-BD6D-DC4B0BEB6A9D}" dt="2025-05-15T14:20:51.430" v="1167" actId="20577"/>
          <ac:spMkLst>
            <pc:docMk/>
            <pc:sldMk cId="2365311382" sldId="838"/>
            <ac:spMk id="6" creationId="{3E3FF1E5-7EEE-2356-B5E4-4698F75128FC}"/>
          </ac:spMkLst>
        </pc:spChg>
        <pc:picChg chg="mod">
          <ac:chgData name="Niels Geudens" userId="277bc47a-b695-4b99-b605-ceea038462f8" providerId="ADAL" clId="{09E9787B-E865-46EC-BD6D-DC4B0BEB6A9D}" dt="2025-05-15T14:19:15.193" v="1023" actId="1076"/>
          <ac:picMkLst>
            <pc:docMk/>
            <pc:sldMk cId="2365311382" sldId="838"/>
            <ac:picMk id="4" creationId="{FE376C98-CE41-4D4C-9867-3729F768F766}"/>
          </ac:picMkLst>
        </pc:picChg>
      </pc:sldChg>
      <pc:sldChg chg="addSp modSp add del mod modClrScheme chgLayout">
        <pc:chgData name="Niels Geudens" userId="277bc47a-b695-4b99-b605-ceea038462f8" providerId="ADAL" clId="{09E9787B-E865-46EC-BD6D-DC4B0BEB6A9D}" dt="2025-05-15T12:06:33.556" v="447" actId="20577"/>
        <pc:sldMkLst>
          <pc:docMk/>
          <pc:sldMk cId="1750304032" sldId="841"/>
        </pc:sldMkLst>
        <pc:spChg chg="mod ord">
          <ac:chgData name="Niels Geudens" userId="277bc47a-b695-4b99-b605-ceea038462f8" providerId="ADAL" clId="{09E9787B-E865-46EC-BD6D-DC4B0BEB6A9D}" dt="2025-05-15T12:06:33.556" v="447" actId="20577"/>
          <ac:spMkLst>
            <pc:docMk/>
            <pc:sldMk cId="1750304032" sldId="841"/>
            <ac:spMk id="2" creationId="{D99D1590-6F87-47F1-BDEB-4397C74C0B4A}"/>
          </ac:spMkLst>
        </pc:spChg>
        <pc:spChg chg="mod ord">
          <ac:chgData name="Niels Geudens" userId="277bc47a-b695-4b99-b605-ceea038462f8" providerId="ADAL" clId="{09E9787B-E865-46EC-BD6D-DC4B0BEB6A9D}" dt="2025-05-15T12:06:21.312" v="443" actId="21"/>
          <ac:spMkLst>
            <pc:docMk/>
            <pc:sldMk cId="1750304032" sldId="841"/>
            <ac:spMk id="3" creationId="{EB2C7B8D-3DD1-4D66-B19A-3894C566C39E}"/>
          </ac:spMkLst>
        </pc:spChg>
        <pc:spChg chg="add mod ord">
          <ac:chgData name="Niels Geudens" userId="277bc47a-b695-4b99-b605-ceea038462f8" providerId="ADAL" clId="{09E9787B-E865-46EC-BD6D-DC4B0BEB6A9D}" dt="2025-05-15T12:06:26.044" v="445" actId="20577"/>
          <ac:spMkLst>
            <pc:docMk/>
            <pc:sldMk cId="1750304032" sldId="841"/>
            <ac:spMk id="4" creationId="{54904B8C-2C61-A9EE-3FAA-9C11ECBBD8A7}"/>
          </ac:spMkLst>
        </pc:spChg>
      </pc:sldChg>
      <pc:sldChg chg="addSp delSp modSp add del mod modClrScheme chgLayout">
        <pc:chgData name="Niels Geudens" userId="277bc47a-b695-4b99-b605-ceea038462f8" providerId="ADAL" clId="{09E9787B-E865-46EC-BD6D-DC4B0BEB6A9D}" dt="2025-05-20T14:00:07.569" v="1546" actId="2711"/>
        <pc:sldMkLst>
          <pc:docMk/>
          <pc:sldMk cId="335538104" sldId="844"/>
        </pc:sldMkLst>
        <pc:spChg chg="mod ord">
          <ac:chgData name="Niels Geudens" userId="277bc47a-b695-4b99-b605-ceea038462f8" providerId="ADAL" clId="{09E9787B-E865-46EC-BD6D-DC4B0BEB6A9D}" dt="2025-05-20T14:00:07.569" v="1546" actId="2711"/>
          <ac:spMkLst>
            <pc:docMk/>
            <pc:sldMk cId="335538104" sldId="844"/>
            <ac:spMk id="2" creationId="{8E7E4C3E-83B8-446F-8365-373E69B58F4F}"/>
          </ac:spMkLst>
        </pc:spChg>
        <pc:spChg chg="mod ord">
          <ac:chgData name="Niels Geudens" userId="277bc47a-b695-4b99-b605-ceea038462f8" providerId="ADAL" clId="{09E9787B-E865-46EC-BD6D-DC4B0BEB6A9D}" dt="2025-05-15T11:44:29.340" v="289" actId="404"/>
          <ac:spMkLst>
            <pc:docMk/>
            <pc:sldMk cId="335538104" sldId="844"/>
            <ac:spMk id="3" creationId="{EF6EEE7A-A293-4B2E-A82F-B755C79F9C43}"/>
          </ac:spMkLst>
        </pc:spChg>
        <pc:spChg chg="mod">
          <ac:chgData name="Niels Geudens" userId="277bc47a-b695-4b99-b605-ceea038462f8" providerId="ADAL" clId="{09E9787B-E865-46EC-BD6D-DC4B0BEB6A9D}" dt="2025-05-15T11:44:48.220" v="293" actId="1076"/>
          <ac:spMkLst>
            <pc:docMk/>
            <pc:sldMk cId="335538104" sldId="844"/>
            <ac:spMk id="4" creationId="{0EBDE5B8-FCFC-403C-81E9-244B104D6AA9}"/>
          </ac:spMkLst>
        </pc:spChg>
        <pc:spChg chg="mod">
          <ac:chgData name="Niels Geudens" userId="277bc47a-b695-4b99-b605-ceea038462f8" providerId="ADAL" clId="{09E9787B-E865-46EC-BD6D-DC4B0BEB6A9D}" dt="2025-05-15T11:44:57.549" v="295" actId="403"/>
          <ac:spMkLst>
            <pc:docMk/>
            <pc:sldMk cId="335538104" sldId="844"/>
            <ac:spMk id="5" creationId="{6BD2B2B1-F34E-4FA0-A6F8-88310185C349}"/>
          </ac:spMkLst>
        </pc:spChg>
        <pc:spChg chg="add mod ord">
          <ac:chgData name="Niels Geudens" userId="277bc47a-b695-4b99-b605-ceea038462f8" providerId="ADAL" clId="{09E9787B-E865-46EC-BD6D-DC4B0BEB6A9D}" dt="2025-05-15T11:46:22.687" v="309" actId="20577"/>
          <ac:spMkLst>
            <pc:docMk/>
            <pc:sldMk cId="335538104" sldId="844"/>
            <ac:spMk id="8" creationId="{4349F4D0-87DB-A9D8-A75A-1B850B489D25}"/>
          </ac:spMkLst>
        </pc:spChg>
        <pc:spChg chg="mod">
          <ac:chgData name="Niels Geudens" userId="277bc47a-b695-4b99-b605-ceea038462f8" providerId="ADAL" clId="{09E9787B-E865-46EC-BD6D-DC4B0BEB6A9D}" dt="2025-05-15T11:45:07.677" v="296" actId="1076"/>
          <ac:spMkLst>
            <pc:docMk/>
            <pc:sldMk cId="335538104" sldId="844"/>
            <ac:spMk id="10" creationId="{25728B41-0AD0-4DD2-8971-50E546DBB92A}"/>
          </ac:spMkLst>
        </pc:spChg>
        <pc:grpChg chg="mod">
          <ac:chgData name="Niels Geudens" userId="277bc47a-b695-4b99-b605-ceea038462f8" providerId="ADAL" clId="{09E9787B-E865-46EC-BD6D-DC4B0BEB6A9D}" dt="2025-05-15T11:45:17.419" v="297" actId="1076"/>
          <ac:grpSpMkLst>
            <pc:docMk/>
            <pc:sldMk cId="335538104" sldId="844"/>
            <ac:grpSpMk id="6" creationId="{DF19127A-6800-408C-9394-B97FA7871C0B}"/>
          </ac:grpSpMkLst>
        </pc:grpChg>
        <pc:picChg chg="mod">
          <ac:chgData name="Niels Geudens" userId="277bc47a-b695-4b99-b605-ceea038462f8" providerId="ADAL" clId="{09E9787B-E865-46EC-BD6D-DC4B0BEB6A9D}" dt="2025-05-15T11:45:23.352" v="298" actId="1076"/>
          <ac:picMkLst>
            <pc:docMk/>
            <pc:sldMk cId="335538104" sldId="844"/>
            <ac:picMk id="9" creationId="{E60A2C25-BD99-4755-BAA5-BD9C20D7637C}"/>
          </ac:picMkLst>
        </pc:picChg>
      </pc:sldChg>
      <pc:sldChg chg="addSp modSp add del mod modClrScheme chgLayout">
        <pc:chgData name="Niels Geudens" userId="277bc47a-b695-4b99-b605-ceea038462f8" providerId="ADAL" clId="{09E9787B-E865-46EC-BD6D-DC4B0BEB6A9D}" dt="2025-05-15T12:05:58.140" v="441" actId="404"/>
        <pc:sldMkLst>
          <pc:docMk/>
          <pc:sldMk cId="1555665868" sldId="846"/>
        </pc:sldMkLst>
        <pc:spChg chg="mod ord">
          <ac:chgData name="Niels Geudens" userId="277bc47a-b695-4b99-b605-ceea038462f8" providerId="ADAL" clId="{09E9787B-E865-46EC-BD6D-DC4B0BEB6A9D}" dt="2025-05-15T12:05:52.166" v="439" actId="2711"/>
          <ac:spMkLst>
            <pc:docMk/>
            <pc:sldMk cId="1555665868" sldId="846"/>
            <ac:spMk id="2" creationId="{D99D1590-6F87-47F1-BDEB-4397C74C0B4A}"/>
          </ac:spMkLst>
        </pc:spChg>
        <pc:spChg chg="mod ord">
          <ac:chgData name="Niels Geudens" userId="277bc47a-b695-4b99-b605-ceea038462f8" providerId="ADAL" clId="{09E9787B-E865-46EC-BD6D-DC4B0BEB6A9D}" dt="2025-05-15T12:05:58.140" v="441" actId="404"/>
          <ac:spMkLst>
            <pc:docMk/>
            <pc:sldMk cId="1555665868" sldId="846"/>
            <ac:spMk id="3" creationId="{EB2C7B8D-3DD1-4D66-B19A-3894C566C39E}"/>
          </ac:spMkLst>
        </pc:spChg>
        <pc:spChg chg="add mod ord">
          <ac:chgData name="Niels Geudens" userId="277bc47a-b695-4b99-b605-ceea038462f8" providerId="ADAL" clId="{09E9787B-E865-46EC-BD6D-DC4B0BEB6A9D}" dt="2025-05-15T12:05:47.201" v="438" actId="2711"/>
          <ac:spMkLst>
            <pc:docMk/>
            <pc:sldMk cId="1555665868" sldId="846"/>
            <ac:spMk id="4" creationId="{8126904A-D885-338A-17C7-D24732CBDAA7}"/>
          </ac:spMkLst>
        </pc:spChg>
      </pc:sldChg>
      <pc:sldChg chg="addSp delSp modSp add del mod modClrScheme chgLayout">
        <pc:chgData name="Niels Geudens" userId="277bc47a-b695-4b99-b605-ceea038462f8" providerId="ADAL" clId="{09E9787B-E865-46EC-BD6D-DC4B0BEB6A9D}" dt="2025-05-20T14:00:19.343" v="1548" actId="2711"/>
        <pc:sldMkLst>
          <pc:docMk/>
          <pc:sldMk cId="3187890069" sldId="847"/>
        </pc:sldMkLst>
        <pc:spChg chg="mod ord">
          <ac:chgData name="Niels Geudens" userId="277bc47a-b695-4b99-b605-ceea038462f8" providerId="ADAL" clId="{09E9787B-E865-46EC-BD6D-DC4B0BEB6A9D}" dt="2025-05-20T14:00:14.999" v="1547" actId="2711"/>
          <ac:spMkLst>
            <pc:docMk/>
            <pc:sldMk cId="3187890069" sldId="847"/>
            <ac:spMk id="2" creationId="{8E7E4C3E-83B8-446F-8365-373E69B58F4F}"/>
          </ac:spMkLst>
        </pc:spChg>
        <pc:spChg chg="add mod ord">
          <ac:chgData name="Niels Geudens" userId="277bc47a-b695-4b99-b605-ceea038462f8" providerId="ADAL" clId="{09E9787B-E865-46EC-BD6D-DC4B0BEB6A9D}" dt="2025-05-20T14:00:19.343" v="1548" actId="2711"/>
          <ac:spMkLst>
            <pc:docMk/>
            <pc:sldMk cId="3187890069" sldId="847"/>
            <ac:spMk id="5" creationId="{9355B858-6E9C-5805-D4C0-1458CA038EA3}"/>
          </ac:spMkLst>
        </pc:spChg>
        <pc:spChg chg="mod">
          <ac:chgData name="Niels Geudens" userId="277bc47a-b695-4b99-b605-ceea038462f8" providerId="ADAL" clId="{09E9787B-E865-46EC-BD6D-DC4B0BEB6A9D}" dt="2025-05-15T11:47:40.797" v="368" actId="1076"/>
          <ac:spMkLst>
            <pc:docMk/>
            <pc:sldMk cId="3187890069" sldId="847"/>
            <ac:spMk id="10" creationId="{25728B41-0AD0-4DD2-8971-50E546DBB92A}"/>
          </ac:spMkLst>
        </pc:spChg>
        <pc:graphicFrameChg chg="mod modGraphic">
          <ac:chgData name="Niels Geudens" userId="277bc47a-b695-4b99-b605-ceea038462f8" providerId="ADAL" clId="{09E9787B-E865-46EC-BD6D-DC4B0BEB6A9D}" dt="2025-05-15T11:54:17.097" v="376"/>
          <ac:graphicFrameMkLst>
            <pc:docMk/>
            <pc:sldMk cId="3187890069" sldId="847"/>
            <ac:graphicFrameMk id="7" creationId="{8B3C413F-690C-431F-8712-B3609A0DB7C5}"/>
          </ac:graphicFrameMkLst>
        </pc:graphicFrameChg>
      </pc:sldChg>
      <pc:sldChg chg="modSp add del mod">
        <pc:chgData name="Niels Geudens" userId="277bc47a-b695-4b99-b605-ceea038462f8" providerId="ADAL" clId="{09E9787B-E865-46EC-BD6D-DC4B0BEB6A9D}" dt="2025-05-15T12:42:10.609" v="632" actId="20577"/>
        <pc:sldMkLst>
          <pc:docMk/>
          <pc:sldMk cId="1963680473" sldId="848"/>
        </pc:sldMkLst>
        <pc:spChg chg="mod">
          <ac:chgData name="Niels Geudens" userId="277bc47a-b695-4b99-b605-ceea038462f8" providerId="ADAL" clId="{09E9787B-E865-46EC-BD6D-DC4B0BEB6A9D}" dt="2025-05-15T12:42:10.609" v="632" actId="20577"/>
          <ac:spMkLst>
            <pc:docMk/>
            <pc:sldMk cId="1963680473" sldId="848"/>
            <ac:spMk id="2" creationId="{C54EC1E5-01EC-4745-ABD2-DD6148E1FD7E}"/>
          </ac:spMkLst>
        </pc:spChg>
      </pc:sldChg>
      <pc:sldChg chg="addSp modSp add del mod">
        <pc:chgData name="Niels Geudens" userId="277bc47a-b695-4b99-b605-ceea038462f8" providerId="ADAL" clId="{09E9787B-E865-46EC-BD6D-DC4B0BEB6A9D}" dt="2025-05-15T12:28:05.954" v="605" actId="47"/>
        <pc:sldMkLst>
          <pc:docMk/>
          <pc:sldMk cId="3567661498" sldId="864"/>
        </pc:sldMkLst>
      </pc:sldChg>
      <pc:sldChg chg="delSp modSp add del mod modAnim">
        <pc:chgData name="Niels Geudens" userId="277bc47a-b695-4b99-b605-ceea038462f8" providerId="ADAL" clId="{09E9787B-E865-46EC-BD6D-DC4B0BEB6A9D}" dt="2025-05-22T21:00:11.559" v="1587"/>
        <pc:sldMkLst>
          <pc:docMk/>
          <pc:sldMk cId="1775993535" sldId="865"/>
        </pc:sldMkLst>
        <pc:spChg chg="mod">
          <ac:chgData name="Niels Geudens" userId="277bc47a-b695-4b99-b605-ceea038462f8" providerId="ADAL" clId="{09E9787B-E865-46EC-BD6D-DC4B0BEB6A9D}" dt="2025-05-15T11:20:34.776" v="70"/>
          <ac:spMkLst>
            <pc:docMk/>
            <pc:sldMk cId="1775993535" sldId="865"/>
            <ac:spMk id="4" creationId="{19F4F812-95F3-3E44-8AC7-888EE14A9681}"/>
          </ac:spMkLst>
        </pc:spChg>
      </pc:sldChg>
      <pc:sldChg chg="addSp delSp modSp add del mod modClrScheme chgLayout">
        <pc:chgData name="Niels Geudens" userId="277bc47a-b695-4b99-b605-ceea038462f8" providerId="ADAL" clId="{09E9787B-E865-46EC-BD6D-DC4B0BEB6A9D}" dt="2025-05-20T14:00:28.513" v="1550" actId="2711"/>
        <pc:sldMkLst>
          <pc:docMk/>
          <pc:sldMk cId="2987385404" sldId="889"/>
        </pc:sldMkLst>
        <pc:spChg chg="mod ord">
          <ac:chgData name="Niels Geudens" userId="277bc47a-b695-4b99-b605-ceea038462f8" providerId="ADAL" clId="{09E9787B-E865-46EC-BD6D-DC4B0BEB6A9D}" dt="2025-05-20T14:00:25.211" v="1549" actId="2711"/>
          <ac:spMkLst>
            <pc:docMk/>
            <pc:sldMk cId="2987385404" sldId="889"/>
            <ac:spMk id="2" creationId="{8E7E4C3E-83B8-446F-8365-373E69B58F4F}"/>
          </ac:spMkLst>
        </pc:spChg>
        <pc:spChg chg="add mod ord">
          <ac:chgData name="Niels Geudens" userId="277bc47a-b695-4b99-b605-ceea038462f8" providerId="ADAL" clId="{09E9787B-E865-46EC-BD6D-DC4B0BEB6A9D}" dt="2025-05-20T14:00:28.513" v="1550" actId="2711"/>
          <ac:spMkLst>
            <pc:docMk/>
            <pc:sldMk cId="2987385404" sldId="889"/>
            <ac:spMk id="6" creationId="{592BE7CE-6911-A540-02BC-2573570EA6BF}"/>
          </ac:spMkLst>
        </pc:spChg>
        <pc:spChg chg="add mod">
          <ac:chgData name="Niels Geudens" userId="277bc47a-b695-4b99-b605-ceea038462f8" providerId="ADAL" clId="{09E9787B-E865-46EC-BD6D-DC4B0BEB6A9D}" dt="2025-05-15T12:00:06.617" v="429"/>
          <ac:spMkLst>
            <pc:docMk/>
            <pc:sldMk cId="2987385404" sldId="889"/>
            <ac:spMk id="7" creationId="{B2F62642-631D-9B60-9C23-38374EF68E07}"/>
          </ac:spMkLst>
        </pc:spChg>
        <pc:graphicFrameChg chg="add mod modGraphic">
          <ac:chgData name="Niels Geudens" userId="277bc47a-b695-4b99-b605-ceea038462f8" providerId="ADAL" clId="{09E9787B-E865-46EC-BD6D-DC4B0BEB6A9D}" dt="2025-05-15T11:59:48.292" v="427" actId="1036"/>
          <ac:graphicFrameMkLst>
            <pc:docMk/>
            <pc:sldMk cId="2987385404" sldId="889"/>
            <ac:graphicFrameMk id="4" creationId="{CBF21EF6-9980-BD86-514D-68068F533BA8}"/>
          </ac:graphicFrameMkLst>
        </pc:graphicFrameChg>
      </pc:sldChg>
      <pc:sldChg chg="modSp add del">
        <pc:chgData name="Niels Geudens" userId="277bc47a-b695-4b99-b605-ceea038462f8" providerId="ADAL" clId="{09E9787B-E865-46EC-BD6D-DC4B0BEB6A9D}" dt="2025-05-15T12:47:19.005" v="674" actId="47"/>
        <pc:sldMkLst>
          <pc:docMk/>
          <pc:sldMk cId="4176851752" sldId="890"/>
        </pc:sldMkLst>
      </pc:sldChg>
      <pc:sldChg chg="modSp add del">
        <pc:chgData name="Niels Geudens" userId="277bc47a-b695-4b99-b605-ceea038462f8" providerId="ADAL" clId="{09E9787B-E865-46EC-BD6D-DC4B0BEB6A9D}" dt="2025-05-15T12:11:59.124" v="513" actId="47"/>
        <pc:sldMkLst>
          <pc:docMk/>
          <pc:sldMk cId="3282287369" sldId="891"/>
        </pc:sldMkLst>
      </pc:sldChg>
      <pc:sldChg chg="addSp delSp modSp add del mod modClrScheme chgLayout">
        <pc:chgData name="Niels Geudens" userId="277bc47a-b695-4b99-b605-ceea038462f8" providerId="ADAL" clId="{09E9787B-E865-46EC-BD6D-DC4B0BEB6A9D}" dt="2025-05-15T12:49:41.800" v="710" actId="12100"/>
        <pc:sldMkLst>
          <pc:docMk/>
          <pc:sldMk cId="3191269985" sldId="1269"/>
        </pc:sldMkLst>
        <pc:spChg chg="mod ord">
          <ac:chgData name="Niels Geudens" userId="277bc47a-b695-4b99-b605-ceea038462f8" providerId="ADAL" clId="{09E9787B-E865-46EC-BD6D-DC4B0BEB6A9D}" dt="2025-05-15T12:49:11.915" v="709" actId="26606"/>
          <ac:spMkLst>
            <pc:docMk/>
            <pc:sldMk cId="3191269985" sldId="1269"/>
            <ac:spMk id="2" creationId="{76DF155F-6822-4099-B4C9-CAF7D23F1040}"/>
          </ac:spMkLst>
        </pc:spChg>
        <pc:spChg chg="mod ord">
          <ac:chgData name="Niels Geudens" userId="277bc47a-b695-4b99-b605-ceea038462f8" providerId="ADAL" clId="{09E9787B-E865-46EC-BD6D-DC4B0BEB6A9D}" dt="2025-05-15T12:49:11.915" v="709" actId="26606"/>
          <ac:spMkLst>
            <pc:docMk/>
            <pc:sldMk cId="3191269985" sldId="1269"/>
            <ac:spMk id="4" creationId="{6F301EBA-8AE2-4CB3-919B-EF3CD55709F2}"/>
          </ac:spMkLst>
        </pc:spChg>
        <pc:spChg chg="add">
          <ac:chgData name="Niels Geudens" userId="277bc47a-b695-4b99-b605-ceea038462f8" providerId="ADAL" clId="{09E9787B-E865-46EC-BD6D-DC4B0BEB6A9D}" dt="2025-05-15T12:49:11.915" v="709" actId="26606"/>
          <ac:spMkLst>
            <pc:docMk/>
            <pc:sldMk cId="3191269985" sldId="1269"/>
            <ac:spMk id="11" creationId="{7DCD193B-CB9C-9614-B559-A7C1416BED73}"/>
          </ac:spMkLst>
        </pc:spChg>
        <pc:graphicFrameChg chg="add mod">
          <ac:chgData name="Niels Geudens" userId="277bc47a-b695-4b99-b605-ceea038462f8" providerId="ADAL" clId="{09E9787B-E865-46EC-BD6D-DC4B0BEB6A9D}" dt="2025-05-15T12:49:41.800" v="710" actId="12100"/>
          <ac:graphicFrameMkLst>
            <pc:docMk/>
            <pc:sldMk cId="3191269985" sldId="1269"/>
            <ac:graphicFrameMk id="7" creationId="{86DAB32F-727E-FB53-0978-D80AD617962F}"/>
          </ac:graphicFrameMkLst>
        </pc:graphicFrameChg>
      </pc:sldChg>
      <pc:sldChg chg="addSp delSp modSp add mod modClrScheme chgLayout">
        <pc:chgData name="Niels Geudens" userId="277bc47a-b695-4b99-b605-ceea038462f8" providerId="ADAL" clId="{09E9787B-E865-46EC-BD6D-DC4B0BEB6A9D}" dt="2025-05-15T14:44:46.092" v="1299" actId="20577"/>
        <pc:sldMkLst>
          <pc:docMk/>
          <pc:sldMk cId="1181699114" sldId="1270"/>
        </pc:sldMkLst>
        <pc:spChg chg="mod ord">
          <ac:chgData name="Niels Geudens" userId="277bc47a-b695-4b99-b605-ceea038462f8" providerId="ADAL" clId="{09E9787B-E865-46EC-BD6D-DC4B0BEB6A9D}" dt="2025-05-15T14:44:46.092" v="1299" actId="20577"/>
          <ac:spMkLst>
            <pc:docMk/>
            <pc:sldMk cId="1181699114" sldId="1270"/>
            <ac:spMk id="2" creationId="{A46BFFFA-55AF-D021-E586-98BB74F1DEE9}"/>
          </ac:spMkLst>
        </pc:spChg>
        <pc:spChg chg="add del mod ord">
          <ac:chgData name="Niels Geudens" userId="277bc47a-b695-4b99-b605-ceea038462f8" providerId="ADAL" clId="{09E9787B-E865-46EC-BD6D-DC4B0BEB6A9D}" dt="2025-05-15T11:26:18.823" v="142" actId="3064"/>
          <ac:spMkLst>
            <pc:docMk/>
            <pc:sldMk cId="1181699114" sldId="1270"/>
            <ac:spMk id="3" creationId="{4D2043BA-2014-06AA-FEFA-800BE2113171}"/>
          </ac:spMkLst>
        </pc:spChg>
        <pc:spChg chg="mod ord">
          <ac:chgData name="Niels Geudens" userId="277bc47a-b695-4b99-b605-ceea038462f8" providerId="ADAL" clId="{09E9787B-E865-46EC-BD6D-DC4B0BEB6A9D}" dt="2025-05-15T11:25:02.554" v="137" actId="700"/>
          <ac:spMkLst>
            <pc:docMk/>
            <pc:sldMk cId="1181699114" sldId="1270"/>
            <ac:spMk id="4" creationId="{404C7BBF-7D8F-D643-E0B2-8E6A93133B94}"/>
          </ac:spMkLst>
        </pc:spChg>
        <pc:spChg chg="mod">
          <ac:chgData name="Niels Geudens" userId="277bc47a-b695-4b99-b605-ceea038462f8" providerId="ADAL" clId="{09E9787B-E865-46EC-BD6D-DC4B0BEB6A9D}" dt="2025-05-15T11:24:10.200" v="121" actId="21"/>
          <ac:spMkLst>
            <pc:docMk/>
            <pc:sldMk cId="1181699114" sldId="1270"/>
            <ac:spMk id="6" creationId="{ABCDF42B-CDD4-4164-CF0F-C8C85AA54EE7}"/>
          </ac:spMkLst>
        </pc:spChg>
        <pc:spChg chg="add mod ord">
          <ac:chgData name="Niels Geudens" userId="277bc47a-b695-4b99-b605-ceea038462f8" providerId="ADAL" clId="{09E9787B-E865-46EC-BD6D-DC4B0BEB6A9D}" dt="2025-05-15T11:25:02.554" v="137" actId="700"/>
          <ac:spMkLst>
            <pc:docMk/>
            <pc:sldMk cId="1181699114" sldId="1270"/>
            <ac:spMk id="11" creationId="{582FC71E-9126-8B0F-5105-7EBA9E908497}"/>
          </ac:spMkLst>
        </pc:spChg>
      </pc:sldChg>
      <pc:sldChg chg="addSp delSp modSp add del mod modClrScheme chgLayout">
        <pc:chgData name="Niels Geudens" userId="277bc47a-b695-4b99-b605-ceea038462f8" providerId="ADAL" clId="{09E9787B-E865-46EC-BD6D-DC4B0BEB6A9D}" dt="2025-05-15T11:36:56.519" v="268" actId="47"/>
        <pc:sldMkLst>
          <pc:docMk/>
          <pc:sldMk cId="4205598499" sldId="1271"/>
        </pc:sldMkLst>
      </pc:sldChg>
      <pc:sldChg chg="addSp delSp modSp new mod modClrScheme chgLayout">
        <pc:chgData name="Niels Geudens" userId="277bc47a-b695-4b99-b605-ceea038462f8" providerId="ADAL" clId="{09E9787B-E865-46EC-BD6D-DC4B0BEB6A9D}" dt="2025-05-20T13:59:43.051" v="1544" actId="403"/>
        <pc:sldMkLst>
          <pc:docMk/>
          <pc:sldMk cId="2430063877" sldId="1272"/>
        </pc:sldMkLst>
        <pc:spChg chg="mod">
          <ac:chgData name="Niels Geudens" userId="277bc47a-b695-4b99-b605-ceea038462f8" providerId="ADAL" clId="{09E9787B-E865-46EC-BD6D-DC4B0BEB6A9D}" dt="2025-05-20T13:11:12.335" v="1480" actId="1035"/>
          <ac:spMkLst>
            <pc:docMk/>
            <pc:sldMk cId="2430063877" sldId="1272"/>
            <ac:spMk id="25" creationId="{841A83C4-B4BE-7247-D089-CB2F0A4BF31A}"/>
          </ac:spMkLst>
        </pc:spChg>
        <pc:spChg chg="add mod">
          <ac:chgData name="Niels Geudens" userId="277bc47a-b695-4b99-b605-ceea038462f8" providerId="ADAL" clId="{09E9787B-E865-46EC-BD6D-DC4B0BEB6A9D}" dt="2025-05-20T13:59:43.051" v="1544" actId="403"/>
          <ac:spMkLst>
            <pc:docMk/>
            <pc:sldMk cId="2430063877" sldId="1272"/>
            <ac:spMk id="26" creationId="{44B3F4CF-EFA5-359C-079D-FA2DBF4E522F}"/>
          </ac:spMkLst>
        </pc:spChg>
        <pc:spChg chg="add mod">
          <ac:chgData name="Niels Geudens" userId="277bc47a-b695-4b99-b605-ceea038462f8" providerId="ADAL" clId="{09E9787B-E865-46EC-BD6D-DC4B0BEB6A9D}" dt="2025-05-20T13:59:39.353" v="1542" actId="403"/>
          <ac:spMkLst>
            <pc:docMk/>
            <pc:sldMk cId="2430063877" sldId="1272"/>
            <ac:spMk id="28" creationId="{70C277EB-7172-2038-95C8-C4DCC11B9386}"/>
          </ac:spMkLst>
        </pc:spChg>
        <pc:grpChg chg="add mod">
          <ac:chgData name="Niels Geudens" userId="277bc47a-b695-4b99-b605-ceea038462f8" providerId="ADAL" clId="{09E9787B-E865-46EC-BD6D-DC4B0BEB6A9D}" dt="2025-05-20T13:11:12.335" v="1480" actId="1035"/>
          <ac:grpSpMkLst>
            <pc:docMk/>
            <pc:sldMk cId="2430063877" sldId="1272"/>
            <ac:grpSpMk id="24" creationId="{0B1FFC76-F6BE-88E6-9B0A-470B95115A50}"/>
          </ac:grpSpMkLst>
        </pc:grpChg>
        <pc:graphicFrameChg chg="add mod">
          <ac:chgData name="Niels Geudens" userId="277bc47a-b695-4b99-b605-ceea038462f8" providerId="ADAL" clId="{09E9787B-E865-46EC-BD6D-DC4B0BEB6A9D}" dt="2025-05-20T13:10:50.901" v="1472" actId="14100"/>
          <ac:graphicFrameMkLst>
            <pc:docMk/>
            <pc:sldMk cId="2430063877" sldId="1272"/>
            <ac:graphicFrameMk id="22" creationId="{DF56C3D4-C9F2-122E-9BCC-ADF6359A6788}"/>
          </ac:graphicFrameMkLst>
        </pc:graphicFrameChg>
        <pc:picChg chg="add mod">
          <ac:chgData name="Niels Geudens" userId="277bc47a-b695-4b99-b605-ceea038462f8" providerId="ADAL" clId="{09E9787B-E865-46EC-BD6D-DC4B0BEB6A9D}" dt="2025-05-20T13:11:12.335" v="1480" actId="1035"/>
          <ac:picMkLst>
            <pc:docMk/>
            <pc:sldMk cId="2430063877" sldId="1272"/>
            <ac:picMk id="21" creationId="{57A3E797-6B09-7B5E-2C4C-E68084D3090C}"/>
          </ac:picMkLst>
        </pc:picChg>
        <pc:picChg chg="add mod">
          <ac:chgData name="Niels Geudens" userId="277bc47a-b695-4b99-b605-ceea038462f8" providerId="ADAL" clId="{09E9787B-E865-46EC-BD6D-DC4B0BEB6A9D}" dt="2025-05-20T13:11:12.335" v="1480" actId="1035"/>
          <ac:picMkLst>
            <pc:docMk/>
            <pc:sldMk cId="2430063877" sldId="1272"/>
            <ac:picMk id="23" creationId="{7B853199-3C1B-DCD8-AE1B-8606D47528E6}"/>
          </ac:picMkLst>
        </pc:picChg>
        <pc:picChg chg="mod">
          <ac:chgData name="Niels Geudens" userId="277bc47a-b695-4b99-b605-ceea038462f8" providerId="ADAL" clId="{09E9787B-E865-46EC-BD6D-DC4B0BEB6A9D}" dt="2025-05-20T13:11:12.335" v="1480" actId="1035"/>
          <ac:picMkLst>
            <pc:docMk/>
            <pc:sldMk cId="2430063877" sldId="1272"/>
            <ac:picMk id="27" creationId="{DF12BC9C-8E51-3AEE-9F5D-ABE84CECE7D5}"/>
          </ac:picMkLst>
        </pc:picChg>
        <pc:picChg chg="add mod">
          <ac:chgData name="Niels Geudens" userId="277bc47a-b695-4b99-b605-ceea038462f8" providerId="ADAL" clId="{09E9787B-E865-46EC-BD6D-DC4B0BEB6A9D}" dt="2025-05-20T13:11:12.335" v="1480" actId="1035"/>
          <ac:picMkLst>
            <pc:docMk/>
            <pc:sldMk cId="2430063877" sldId="1272"/>
            <ac:picMk id="29" creationId="{682FBF48-ED4A-AE49-33A1-59E16825319A}"/>
          </ac:picMkLst>
        </pc:picChg>
        <pc:picChg chg="add mod">
          <ac:chgData name="Niels Geudens" userId="277bc47a-b695-4b99-b605-ceea038462f8" providerId="ADAL" clId="{09E9787B-E865-46EC-BD6D-DC4B0BEB6A9D}" dt="2025-05-20T13:11:12.335" v="1480" actId="1035"/>
          <ac:picMkLst>
            <pc:docMk/>
            <pc:sldMk cId="2430063877" sldId="1272"/>
            <ac:picMk id="30" creationId="{4917B069-5E00-46A7-455C-C5755E22DECF}"/>
          </ac:picMkLst>
        </pc:picChg>
        <pc:picChg chg="add mod">
          <ac:chgData name="Niels Geudens" userId="277bc47a-b695-4b99-b605-ceea038462f8" providerId="ADAL" clId="{09E9787B-E865-46EC-BD6D-DC4B0BEB6A9D}" dt="2025-05-20T13:11:12.335" v="1480" actId="1035"/>
          <ac:picMkLst>
            <pc:docMk/>
            <pc:sldMk cId="2430063877" sldId="1272"/>
            <ac:picMk id="31" creationId="{B518698E-3F2C-B58E-0E90-6EABECA90748}"/>
          </ac:picMkLst>
        </pc:picChg>
        <pc:picChg chg="add mod">
          <ac:chgData name="Niels Geudens" userId="277bc47a-b695-4b99-b605-ceea038462f8" providerId="ADAL" clId="{09E9787B-E865-46EC-BD6D-DC4B0BEB6A9D}" dt="2025-05-20T13:11:12.335" v="1480" actId="1035"/>
          <ac:picMkLst>
            <pc:docMk/>
            <pc:sldMk cId="2430063877" sldId="1272"/>
            <ac:picMk id="32" creationId="{686BA306-9EF9-1394-410C-10643E146D56}"/>
          </ac:picMkLst>
        </pc:picChg>
      </pc:sldChg>
      <pc:sldChg chg="addSp delSp modSp add mod modClrScheme chgLayout">
        <pc:chgData name="Niels Geudens" userId="277bc47a-b695-4b99-b605-ceea038462f8" providerId="ADAL" clId="{09E9787B-E865-46EC-BD6D-DC4B0BEB6A9D}" dt="2025-05-15T12:28:49.781" v="616" actId="404"/>
        <pc:sldMkLst>
          <pc:docMk/>
          <pc:sldMk cId="2500254550" sldId="1273"/>
        </pc:sldMkLst>
        <pc:spChg chg="mod">
          <ac:chgData name="Niels Geudens" userId="277bc47a-b695-4b99-b605-ceea038462f8" providerId="ADAL" clId="{09E9787B-E865-46EC-BD6D-DC4B0BEB6A9D}" dt="2025-05-15T12:11:01.114" v="502" actId="27636"/>
          <ac:spMkLst>
            <pc:docMk/>
            <pc:sldMk cId="2500254550" sldId="1273"/>
            <ac:spMk id="3" creationId="{B73D5868-54BD-E137-6C2A-102DF6E687A0}"/>
          </ac:spMkLst>
        </pc:spChg>
        <pc:spChg chg="mod modVis">
          <ac:chgData name="Niels Geudens" userId="277bc47a-b695-4b99-b605-ceea038462f8" providerId="ADAL" clId="{09E9787B-E865-46EC-BD6D-DC4B0BEB6A9D}" dt="2025-05-15T12:10:47.833" v="495" actId="26606"/>
          <ac:spMkLst>
            <pc:docMk/>
            <pc:sldMk cId="2500254550" sldId="1273"/>
            <ac:spMk id="4" creationId="{1911E540-1627-8B18-8640-D38C9DDD4CF9}"/>
          </ac:spMkLst>
        </pc:spChg>
        <pc:spChg chg="mod">
          <ac:chgData name="Niels Geudens" userId="277bc47a-b695-4b99-b605-ceea038462f8" providerId="ADAL" clId="{09E9787B-E865-46EC-BD6D-DC4B0BEB6A9D}" dt="2025-05-15T12:10:57.977" v="500" actId="27636"/>
          <ac:spMkLst>
            <pc:docMk/>
            <pc:sldMk cId="2500254550" sldId="1273"/>
            <ac:spMk id="7" creationId="{6B280BE3-8B84-F15D-F7A9-D863BA59F31E}"/>
          </ac:spMkLst>
        </pc:spChg>
        <pc:graphicFrameChg chg="add mod modGraphic">
          <ac:chgData name="Niels Geudens" userId="277bc47a-b695-4b99-b605-ceea038462f8" providerId="ADAL" clId="{09E9787B-E865-46EC-BD6D-DC4B0BEB6A9D}" dt="2025-05-15T12:28:49.781" v="616" actId="404"/>
          <ac:graphicFrameMkLst>
            <pc:docMk/>
            <pc:sldMk cId="2500254550" sldId="1273"/>
            <ac:graphicFrameMk id="11" creationId="{77B9448C-334F-5F29-3406-E9BB0FB60E08}"/>
          </ac:graphicFrameMkLst>
        </pc:graphicFrameChg>
      </pc:sldChg>
      <pc:sldChg chg="modSp add mod">
        <pc:chgData name="Niels Geudens" userId="277bc47a-b695-4b99-b605-ceea038462f8" providerId="ADAL" clId="{09E9787B-E865-46EC-BD6D-DC4B0BEB6A9D}" dt="2025-05-15T12:35:21.124" v="627" actId="12100"/>
        <pc:sldMkLst>
          <pc:docMk/>
          <pc:sldMk cId="3493662328" sldId="1274"/>
        </pc:sldMkLst>
        <pc:spChg chg="mod">
          <ac:chgData name="Niels Geudens" userId="277bc47a-b695-4b99-b605-ceea038462f8" providerId="ADAL" clId="{09E9787B-E865-46EC-BD6D-DC4B0BEB6A9D}" dt="2025-05-15T12:12:30.007" v="515"/>
          <ac:spMkLst>
            <pc:docMk/>
            <pc:sldMk cId="3493662328" sldId="1274"/>
            <ac:spMk id="7" creationId="{BEFC3DB5-E04B-9B4A-FB75-8C0517907081}"/>
          </ac:spMkLst>
        </pc:spChg>
        <pc:graphicFrameChg chg="mod modGraphic">
          <ac:chgData name="Niels Geudens" userId="277bc47a-b695-4b99-b605-ceea038462f8" providerId="ADAL" clId="{09E9787B-E865-46EC-BD6D-DC4B0BEB6A9D}" dt="2025-05-15T12:35:21.124" v="627" actId="12100"/>
          <ac:graphicFrameMkLst>
            <pc:docMk/>
            <pc:sldMk cId="3493662328" sldId="1274"/>
            <ac:graphicFrameMk id="11" creationId="{05BD32D0-22FF-AE6E-7601-D4D58A1FA040}"/>
          </ac:graphicFrameMkLst>
        </pc:graphicFrameChg>
      </pc:sldChg>
      <pc:sldChg chg="addSp delSp modSp new mod modClrScheme chgLayout">
        <pc:chgData name="Niels Geudens" userId="277bc47a-b695-4b99-b605-ceea038462f8" providerId="ADAL" clId="{09E9787B-E865-46EC-BD6D-DC4B0BEB6A9D}" dt="2025-05-15T12:27:59.447" v="604" actId="1076"/>
        <pc:sldMkLst>
          <pc:docMk/>
          <pc:sldMk cId="1714236345" sldId="1275"/>
        </pc:sldMkLst>
        <pc:spChg chg="add">
          <ac:chgData name="Niels Geudens" userId="277bc47a-b695-4b99-b605-ceea038462f8" providerId="ADAL" clId="{09E9787B-E865-46EC-BD6D-DC4B0BEB6A9D}" dt="2025-05-15T12:26:08.027" v="572" actId="26606"/>
          <ac:spMkLst>
            <pc:docMk/>
            <pc:sldMk cId="1714236345" sldId="1275"/>
            <ac:spMk id="13" creationId="{DC61AFD2-FE8B-9179-D1C6-51FB980F2A13}"/>
          </ac:spMkLst>
        </pc:spChg>
        <pc:graphicFrameChg chg="add mod">
          <ac:chgData name="Niels Geudens" userId="277bc47a-b695-4b99-b605-ceea038462f8" providerId="ADAL" clId="{09E9787B-E865-46EC-BD6D-DC4B0BEB6A9D}" dt="2025-05-15T12:27:59.447" v="604" actId="1076"/>
          <ac:graphicFrameMkLst>
            <pc:docMk/>
            <pc:sldMk cId="1714236345" sldId="1275"/>
            <ac:graphicFrameMk id="8" creationId="{CB34EB12-74CC-DE08-14C0-C30CCEC4C671}"/>
          </ac:graphicFrameMkLst>
        </pc:graphicFrameChg>
        <pc:graphicFrameChg chg="add mod">
          <ac:chgData name="Niels Geudens" userId="277bc47a-b695-4b99-b605-ceea038462f8" providerId="ADAL" clId="{09E9787B-E865-46EC-BD6D-DC4B0BEB6A9D}" dt="2025-05-15T12:27:50.935" v="601" actId="14100"/>
          <ac:graphicFrameMkLst>
            <pc:docMk/>
            <pc:sldMk cId="1714236345" sldId="1275"/>
            <ac:graphicFrameMk id="9" creationId="{B2D40375-0D73-A95D-4288-C3FC754F5823}"/>
          </ac:graphicFrameMkLst>
        </pc:graphicFrameChg>
      </pc:sldChg>
      <pc:sldChg chg="modSp add mod">
        <pc:chgData name="Niels Geudens" userId="277bc47a-b695-4b99-b605-ceea038462f8" providerId="ADAL" clId="{09E9787B-E865-46EC-BD6D-DC4B0BEB6A9D}" dt="2025-05-15T12:48:21.102" v="697" actId="20577"/>
        <pc:sldMkLst>
          <pc:docMk/>
          <pc:sldMk cId="97810509" sldId="1276"/>
        </pc:sldMkLst>
        <pc:spChg chg="mod">
          <ac:chgData name="Niels Geudens" userId="277bc47a-b695-4b99-b605-ceea038462f8" providerId="ADAL" clId="{09E9787B-E865-46EC-BD6D-DC4B0BEB6A9D}" dt="2025-05-15T12:48:21.102" v="697" actId="20577"/>
          <ac:spMkLst>
            <pc:docMk/>
            <pc:sldMk cId="97810509" sldId="1276"/>
            <ac:spMk id="2" creationId="{43103FAB-0159-B04B-AA7F-6A7EB151447C}"/>
          </ac:spMkLst>
        </pc:spChg>
        <pc:spChg chg="mod">
          <ac:chgData name="Niels Geudens" userId="277bc47a-b695-4b99-b605-ceea038462f8" providerId="ADAL" clId="{09E9787B-E865-46EC-BD6D-DC4B0BEB6A9D}" dt="2025-05-15T12:46:25.346" v="659" actId="20577"/>
          <ac:spMkLst>
            <pc:docMk/>
            <pc:sldMk cId="97810509" sldId="1276"/>
            <ac:spMk id="5" creationId="{808DA024-01ED-D97A-3F47-709CAA3C456F}"/>
          </ac:spMkLst>
        </pc:spChg>
      </pc:sldChg>
      <pc:sldChg chg="addSp delSp modSp new del mod modClrScheme chgLayout">
        <pc:chgData name="Niels Geudens" userId="277bc47a-b695-4b99-b605-ceea038462f8" providerId="ADAL" clId="{09E9787B-E865-46EC-BD6D-DC4B0BEB6A9D}" dt="2025-05-15T12:35:27.704" v="628" actId="47"/>
        <pc:sldMkLst>
          <pc:docMk/>
          <pc:sldMk cId="1615786152" sldId="1276"/>
        </pc:sldMkLst>
      </pc:sldChg>
      <pc:sldChg chg="modSp add mod">
        <pc:chgData name="Niels Geudens" userId="277bc47a-b695-4b99-b605-ceea038462f8" providerId="ADAL" clId="{09E9787B-E865-46EC-BD6D-DC4B0BEB6A9D}" dt="2025-05-15T12:48:17.122" v="695" actId="20577"/>
        <pc:sldMkLst>
          <pc:docMk/>
          <pc:sldMk cId="3349412699" sldId="1277"/>
        </pc:sldMkLst>
        <pc:spChg chg="mod">
          <ac:chgData name="Niels Geudens" userId="277bc47a-b695-4b99-b605-ceea038462f8" providerId="ADAL" clId="{09E9787B-E865-46EC-BD6D-DC4B0BEB6A9D}" dt="2025-05-15T12:48:17.122" v="695" actId="20577"/>
          <ac:spMkLst>
            <pc:docMk/>
            <pc:sldMk cId="3349412699" sldId="1277"/>
            <ac:spMk id="2" creationId="{3595F450-273B-9D85-64D8-C5CD3378F4CD}"/>
          </ac:spMkLst>
        </pc:spChg>
        <pc:spChg chg="mod">
          <ac:chgData name="Niels Geudens" userId="277bc47a-b695-4b99-b605-ceea038462f8" providerId="ADAL" clId="{09E9787B-E865-46EC-BD6D-DC4B0BEB6A9D}" dt="2025-05-15T12:47:13.476" v="673" actId="20577"/>
          <ac:spMkLst>
            <pc:docMk/>
            <pc:sldMk cId="3349412699" sldId="1277"/>
            <ac:spMk id="5" creationId="{5D917B7E-F35F-CE97-59DB-A30E6B8DE3DE}"/>
          </ac:spMkLst>
        </pc:spChg>
      </pc:sldChg>
      <pc:sldChg chg="modSp add del mod">
        <pc:chgData name="Niels Geudens" userId="277bc47a-b695-4b99-b605-ceea038462f8" providerId="ADAL" clId="{09E9787B-E865-46EC-BD6D-DC4B0BEB6A9D}" dt="2025-05-15T12:46:51.240" v="662" actId="47"/>
        <pc:sldMkLst>
          <pc:docMk/>
          <pc:sldMk cId="3418830069" sldId="1277"/>
        </pc:sldMkLst>
      </pc:sldChg>
      <pc:sldChg chg="modSp add mod">
        <pc:chgData name="Niels Geudens" userId="277bc47a-b695-4b99-b605-ceea038462f8" providerId="ADAL" clId="{09E9787B-E865-46EC-BD6D-DC4B0BEB6A9D}" dt="2025-05-15T12:47:59.789" v="693" actId="20577"/>
        <pc:sldMkLst>
          <pc:docMk/>
          <pc:sldMk cId="2729315224" sldId="1278"/>
        </pc:sldMkLst>
        <pc:spChg chg="mod">
          <ac:chgData name="Niels Geudens" userId="277bc47a-b695-4b99-b605-ceea038462f8" providerId="ADAL" clId="{09E9787B-E865-46EC-BD6D-DC4B0BEB6A9D}" dt="2025-05-15T12:47:59.789" v="693" actId="20577"/>
          <ac:spMkLst>
            <pc:docMk/>
            <pc:sldMk cId="2729315224" sldId="1278"/>
            <ac:spMk id="2" creationId="{C53274D5-C4C8-8151-14DB-24E919175F59}"/>
          </ac:spMkLst>
        </pc:spChg>
        <pc:spChg chg="mod">
          <ac:chgData name="Niels Geudens" userId="277bc47a-b695-4b99-b605-ceea038462f8" providerId="ADAL" clId="{09E9787B-E865-46EC-BD6D-DC4B0BEB6A9D}" dt="2025-05-15T12:47:51.056" v="680" actId="6549"/>
          <ac:spMkLst>
            <pc:docMk/>
            <pc:sldMk cId="2729315224" sldId="1278"/>
            <ac:spMk id="5" creationId="{0BB170A7-2430-7FD3-D575-BC90823C9B4E}"/>
          </ac:spMkLst>
        </pc:spChg>
      </pc:sldChg>
      <pc:sldChg chg="modSp add mod">
        <pc:chgData name="Niels Geudens" userId="277bc47a-b695-4b99-b605-ceea038462f8" providerId="ADAL" clId="{09E9787B-E865-46EC-BD6D-DC4B0BEB6A9D}" dt="2025-05-15T12:48:54.421" v="706" actId="20577"/>
        <pc:sldMkLst>
          <pc:docMk/>
          <pc:sldMk cId="4085609912" sldId="1279"/>
        </pc:sldMkLst>
        <pc:spChg chg="mod">
          <ac:chgData name="Niels Geudens" userId="277bc47a-b695-4b99-b605-ceea038462f8" providerId="ADAL" clId="{09E9787B-E865-46EC-BD6D-DC4B0BEB6A9D}" dt="2025-05-15T12:48:40.750" v="699"/>
          <ac:spMkLst>
            <pc:docMk/>
            <pc:sldMk cId="4085609912" sldId="1279"/>
            <ac:spMk id="2" creationId="{FF21A958-5D70-8F3F-4431-F6C8C7288287}"/>
          </ac:spMkLst>
        </pc:spChg>
        <pc:spChg chg="mod">
          <ac:chgData name="Niels Geudens" userId="277bc47a-b695-4b99-b605-ceea038462f8" providerId="ADAL" clId="{09E9787B-E865-46EC-BD6D-DC4B0BEB6A9D}" dt="2025-05-15T12:48:54.421" v="706" actId="20577"/>
          <ac:spMkLst>
            <pc:docMk/>
            <pc:sldMk cId="4085609912" sldId="1279"/>
            <ac:spMk id="5" creationId="{40307B5E-1725-D6B4-3EC7-B26E8ECF597F}"/>
          </ac:spMkLst>
        </pc:spChg>
      </pc:sldChg>
      <pc:sldChg chg="addSp delSp modSp new mod modClrScheme chgLayout">
        <pc:chgData name="Niels Geudens" userId="277bc47a-b695-4b99-b605-ceea038462f8" providerId="ADAL" clId="{09E9787B-E865-46EC-BD6D-DC4B0BEB6A9D}" dt="2025-05-20T14:10:18.413" v="1570" actId="1076"/>
        <pc:sldMkLst>
          <pc:docMk/>
          <pc:sldMk cId="378786081" sldId="1280"/>
        </pc:sldMkLst>
        <pc:spChg chg="add mod ord">
          <ac:chgData name="Niels Geudens" userId="277bc47a-b695-4b99-b605-ceea038462f8" providerId="ADAL" clId="{09E9787B-E865-46EC-BD6D-DC4B0BEB6A9D}" dt="2025-05-20T12:09:40.659" v="1449" actId="1076"/>
          <ac:spMkLst>
            <pc:docMk/>
            <pc:sldMk cId="378786081" sldId="1280"/>
            <ac:spMk id="5" creationId="{868B0E0B-18BD-07E8-65C0-6082DD48704A}"/>
          </ac:spMkLst>
        </pc:spChg>
        <pc:spChg chg="add mod ord">
          <ac:chgData name="Niels Geudens" userId="277bc47a-b695-4b99-b605-ceea038462f8" providerId="ADAL" clId="{09E9787B-E865-46EC-BD6D-DC4B0BEB6A9D}" dt="2025-05-15T12:51:05.760" v="790" actId="20577"/>
          <ac:spMkLst>
            <pc:docMk/>
            <pc:sldMk cId="378786081" sldId="1280"/>
            <ac:spMk id="6" creationId="{8EC9BAC4-A036-2BAE-6388-B8C1E4ACC6D8}"/>
          </ac:spMkLst>
        </pc:spChg>
        <pc:picChg chg="add mod">
          <ac:chgData name="Niels Geudens" userId="277bc47a-b695-4b99-b605-ceea038462f8" providerId="ADAL" clId="{09E9787B-E865-46EC-BD6D-DC4B0BEB6A9D}" dt="2025-05-20T14:10:18.413" v="1570" actId="1076"/>
          <ac:picMkLst>
            <pc:docMk/>
            <pc:sldMk cId="378786081" sldId="1280"/>
            <ac:picMk id="1026" creationId="{7FB6AC62-41D9-831C-FBE1-166DBFB60A7A}"/>
          </ac:picMkLst>
        </pc:picChg>
      </pc:sldChg>
      <pc:sldChg chg="addSp delSp modSp new mod modClrScheme chgLayout">
        <pc:chgData name="Niels Geudens" userId="277bc47a-b695-4b99-b605-ceea038462f8" providerId="ADAL" clId="{09E9787B-E865-46EC-BD6D-DC4B0BEB6A9D}" dt="2025-05-15T14:37:03.211" v="1293" actId="1076"/>
        <pc:sldMkLst>
          <pc:docMk/>
          <pc:sldMk cId="2903909747" sldId="1281"/>
        </pc:sldMkLst>
        <pc:spChg chg="mod ord">
          <ac:chgData name="Niels Geudens" userId="277bc47a-b695-4b99-b605-ceea038462f8" providerId="ADAL" clId="{09E9787B-E865-46EC-BD6D-DC4B0BEB6A9D}" dt="2025-05-15T14:20:12.393" v="1126" actId="700"/>
          <ac:spMkLst>
            <pc:docMk/>
            <pc:sldMk cId="2903909747" sldId="1281"/>
            <ac:spMk id="2" creationId="{F33A5B18-9DC6-0933-D847-1D2E4F5602C4}"/>
          </ac:spMkLst>
        </pc:spChg>
        <pc:spChg chg="add mod">
          <ac:chgData name="Niels Geudens" userId="277bc47a-b695-4b99-b605-ceea038462f8" providerId="ADAL" clId="{09E9787B-E865-46EC-BD6D-DC4B0BEB6A9D}" dt="2025-05-15T14:20:33.859" v="1162" actId="1035"/>
          <ac:spMkLst>
            <pc:docMk/>
            <pc:sldMk cId="2903909747" sldId="1281"/>
            <ac:spMk id="7" creationId="{CD040073-2862-7BF0-389F-82C0B45FE318}"/>
          </ac:spMkLst>
        </pc:spChg>
        <pc:spChg chg="add del mod ord">
          <ac:chgData name="Niels Geudens" userId="277bc47a-b695-4b99-b605-ceea038462f8" providerId="ADAL" clId="{09E9787B-E865-46EC-BD6D-DC4B0BEB6A9D}" dt="2025-05-15T14:20:36.834" v="1165" actId="20577"/>
          <ac:spMkLst>
            <pc:docMk/>
            <pc:sldMk cId="2903909747" sldId="1281"/>
            <ac:spMk id="9" creationId="{3D3D2BDD-0072-A576-C71A-DE5C2ECEDC55}"/>
          </ac:spMkLst>
        </pc:spChg>
        <pc:spChg chg="add mod">
          <ac:chgData name="Niels Geudens" userId="277bc47a-b695-4b99-b605-ceea038462f8" providerId="ADAL" clId="{09E9787B-E865-46EC-BD6D-DC4B0BEB6A9D}" dt="2025-05-15T14:37:03.211" v="1293" actId="1076"/>
          <ac:spMkLst>
            <pc:docMk/>
            <pc:sldMk cId="2903909747" sldId="1281"/>
            <ac:spMk id="13" creationId="{D5FC203D-1E97-AE08-18A8-32DFC755AB7F}"/>
          </ac:spMkLst>
        </pc:spChg>
        <pc:picChg chg="add mod">
          <ac:chgData name="Niels Geudens" userId="277bc47a-b695-4b99-b605-ceea038462f8" providerId="ADAL" clId="{09E9787B-E865-46EC-BD6D-DC4B0BEB6A9D}" dt="2025-05-15T14:20:23.219" v="1130" actId="1076"/>
          <ac:picMkLst>
            <pc:docMk/>
            <pc:sldMk cId="2903909747" sldId="1281"/>
            <ac:picMk id="5" creationId="{788B1759-A45A-8B2F-0403-F7ACDBDE886F}"/>
          </ac:picMkLst>
        </pc:picChg>
      </pc:sldChg>
      <pc:sldChg chg="addSp delSp modSp new mod ord modClrScheme chgLayout">
        <pc:chgData name="Niels Geudens" userId="277bc47a-b695-4b99-b605-ceea038462f8" providerId="ADAL" clId="{09E9787B-E865-46EC-BD6D-DC4B0BEB6A9D}" dt="2025-05-15T14:34:20.053" v="1288" actId="22"/>
        <pc:sldMkLst>
          <pc:docMk/>
          <pc:sldMk cId="3277116378" sldId="1282"/>
        </pc:sldMkLst>
        <pc:spChg chg="add mod ord">
          <ac:chgData name="Niels Geudens" userId="277bc47a-b695-4b99-b605-ceea038462f8" providerId="ADAL" clId="{09E9787B-E865-46EC-BD6D-DC4B0BEB6A9D}" dt="2025-05-15T14:23:44.284" v="1175" actId="20577"/>
          <ac:spMkLst>
            <pc:docMk/>
            <pc:sldMk cId="3277116378" sldId="1282"/>
            <ac:spMk id="5" creationId="{35A19333-5023-99FC-71C3-9306EC2B7D00}"/>
          </ac:spMkLst>
        </pc:spChg>
        <pc:spChg chg="add mod ord">
          <ac:chgData name="Niels Geudens" userId="277bc47a-b695-4b99-b605-ceea038462f8" providerId="ADAL" clId="{09E9787B-E865-46EC-BD6D-DC4B0BEB6A9D}" dt="2025-05-15T14:25:25.283" v="1287" actId="20577"/>
          <ac:spMkLst>
            <pc:docMk/>
            <pc:sldMk cId="3277116378" sldId="1282"/>
            <ac:spMk id="7" creationId="{09CA05FF-2A8B-E645-A2D4-B28437389776}"/>
          </ac:spMkLst>
        </pc:spChg>
        <pc:picChg chg="add mod ord">
          <ac:chgData name="Niels Geudens" userId="277bc47a-b695-4b99-b605-ceea038462f8" providerId="ADAL" clId="{09E9787B-E865-46EC-BD6D-DC4B0BEB6A9D}" dt="2025-05-15T14:34:20.053" v="1288" actId="22"/>
          <ac:picMkLst>
            <pc:docMk/>
            <pc:sldMk cId="3277116378" sldId="1282"/>
            <ac:picMk id="9" creationId="{6CD2D140-D3B3-0A3E-6447-F7AB53FB6A57}"/>
          </ac:picMkLst>
        </pc:picChg>
      </pc:sldChg>
      <pc:sldChg chg="add">
        <pc:chgData name="Niels Geudens" userId="277bc47a-b695-4b99-b605-ceea038462f8" providerId="ADAL" clId="{09E9787B-E865-46EC-BD6D-DC4B0BEB6A9D}" dt="2025-05-15T14:44:04.408" v="1294"/>
        <pc:sldMkLst>
          <pc:docMk/>
          <pc:sldMk cId="2081357747" sldId="1283"/>
        </pc:sldMkLst>
      </pc:sldChg>
      <pc:sldChg chg="addSp delSp modSp new mod ord modClrScheme chgLayout">
        <pc:chgData name="Niels Geudens" userId="277bc47a-b695-4b99-b605-ceea038462f8" providerId="ADAL" clId="{09E9787B-E865-46EC-BD6D-DC4B0BEB6A9D}" dt="2025-05-15T14:56:47.254" v="1343"/>
        <pc:sldMkLst>
          <pc:docMk/>
          <pc:sldMk cId="2645677789" sldId="1284"/>
        </pc:sldMkLst>
        <pc:spChg chg="add mod ord">
          <ac:chgData name="Niels Geudens" userId="277bc47a-b695-4b99-b605-ceea038462f8" providerId="ADAL" clId="{09E9787B-E865-46EC-BD6D-DC4B0BEB6A9D}" dt="2025-05-15T14:56:24.936" v="1341" actId="20577"/>
          <ac:spMkLst>
            <pc:docMk/>
            <pc:sldMk cId="2645677789" sldId="1284"/>
            <ac:spMk id="7" creationId="{6B6E21BB-23ED-FD28-981E-46E1A5192EE9}"/>
          </ac:spMkLst>
        </pc:spChg>
        <pc:spChg chg="add mod ord">
          <ac:chgData name="Niels Geudens" userId="277bc47a-b695-4b99-b605-ceea038462f8" providerId="ADAL" clId="{09E9787B-E865-46EC-BD6D-DC4B0BEB6A9D}" dt="2025-05-15T14:54:43.750" v="1301" actId="700"/>
          <ac:spMkLst>
            <pc:docMk/>
            <pc:sldMk cId="2645677789" sldId="1284"/>
            <ac:spMk id="9" creationId="{0D5208D7-9062-FF09-C623-848DDABAE5CA}"/>
          </ac:spMkLst>
        </pc:spChg>
        <pc:graphicFrameChg chg="add mod ord modGraphic">
          <ac:chgData name="Niels Geudens" userId="277bc47a-b695-4b99-b605-ceea038462f8" providerId="ADAL" clId="{09E9787B-E865-46EC-BD6D-DC4B0BEB6A9D}" dt="2025-05-15T14:55:17.035" v="1314" actId="403"/>
          <ac:graphicFrameMkLst>
            <pc:docMk/>
            <pc:sldMk cId="2645677789" sldId="1284"/>
            <ac:graphicFrameMk id="10" creationId="{269F5FB2-D2A1-D611-25C8-E94724C6D3B1}"/>
          </ac:graphicFrameMkLst>
        </pc:graphicFrameChg>
      </pc:sldChg>
      <pc:sldChg chg="addSp delSp modSp new mod modClrScheme modAnim chgLayout">
        <pc:chgData name="Niels Geudens" userId="277bc47a-b695-4b99-b605-ceea038462f8" providerId="ADAL" clId="{09E9787B-E865-46EC-BD6D-DC4B0BEB6A9D}" dt="2025-05-20T11:45:14.776" v="1391" actId="1076"/>
        <pc:sldMkLst>
          <pc:docMk/>
          <pc:sldMk cId="3758480436" sldId="1285"/>
        </pc:sldMkLst>
        <pc:spChg chg="add mod ord">
          <ac:chgData name="Niels Geudens" userId="277bc47a-b695-4b99-b605-ceea038462f8" providerId="ADAL" clId="{09E9787B-E865-46EC-BD6D-DC4B0BEB6A9D}" dt="2025-05-20T11:30:36.345" v="1353" actId="700"/>
          <ac:spMkLst>
            <pc:docMk/>
            <pc:sldMk cId="3758480436" sldId="1285"/>
            <ac:spMk id="5" creationId="{311D0585-4424-D00E-B273-9CECD07CCA8E}"/>
          </ac:spMkLst>
        </pc:spChg>
        <pc:spChg chg="add mod ord">
          <ac:chgData name="Niels Geudens" userId="277bc47a-b695-4b99-b605-ceea038462f8" providerId="ADAL" clId="{09E9787B-E865-46EC-BD6D-DC4B0BEB6A9D}" dt="2025-05-20T11:30:44.095" v="1376" actId="20577"/>
          <ac:spMkLst>
            <pc:docMk/>
            <pc:sldMk cId="3758480436" sldId="1285"/>
            <ac:spMk id="14" creationId="{D66D31BA-C31B-0D30-F85A-BB797C98AD11}"/>
          </ac:spMkLst>
        </pc:spChg>
        <pc:picChg chg="add mod ord">
          <ac:chgData name="Niels Geudens" userId="277bc47a-b695-4b99-b605-ceea038462f8" providerId="ADAL" clId="{09E9787B-E865-46EC-BD6D-DC4B0BEB6A9D}" dt="2025-05-20T11:30:36.345" v="1353" actId="700"/>
          <ac:picMkLst>
            <pc:docMk/>
            <pc:sldMk cId="3758480436" sldId="1285"/>
            <ac:picMk id="11" creationId="{23E329A2-1CBC-A5B2-C663-2D5286F97CDC}"/>
          </ac:picMkLst>
        </pc:picChg>
        <pc:picChg chg="add mod ord">
          <ac:chgData name="Niels Geudens" userId="277bc47a-b695-4b99-b605-ceea038462f8" providerId="ADAL" clId="{09E9787B-E865-46EC-BD6D-DC4B0BEB6A9D}" dt="2025-05-20T11:31:05.786" v="1379" actId="170"/>
          <ac:picMkLst>
            <pc:docMk/>
            <pc:sldMk cId="3758480436" sldId="1285"/>
            <ac:picMk id="13" creationId="{B0DEFCE2-EED0-F530-4846-F72F56EB46A7}"/>
          </ac:picMkLst>
        </pc:picChg>
        <pc:cxnChg chg="add mod">
          <ac:chgData name="Niels Geudens" userId="277bc47a-b695-4b99-b605-ceea038462f8" providerId="ADAL" clId="{09E9787B-E865-46EC-BD6D-DC4B0BEB6A9D}" dt="2025-05-20T11:45:00.841" v="1384" actId="1076"/>
          <ac:cxnSpMkLst>
            <pc:docMk/>
            <pc:sldMk cId="3758480436" sldId="1285"/>
            <ac:cxnSpMk id="16" creationId="{EB1833A7-CB6D-4B02-B680-13EC0252BD41}"/>
          </ac:cxnSpMkLst>
        </pc:cxnChg>
        <pc:cxnChg chg="add mod">
          <ac:chgData name="Niels Geudens" userId="277bc47a-b695-4b99-b605-ceea038462f8" providerId="ADAL" clId="{09E9787B-E865-46EC-BD6D-DC4B0BEB6A9D}" dt="2025-05-20T11:45:05.496" v="1386" actId="1076"/>
          <ac:cxnSpMkLst>
            <pc:docMk/>
            <pc:sldMk cId="3758480436" sldId="1285"/>
            <ac:cxnSpMk id="17" creationId="{9FD80F64-2A2F-EFD8-1C85-A3FBC9FBB229}"/>
          </ac:cxnSpMkLst>
        </pc:cxnChg>
        <pc:cxnChg chg="add mod">
          <ac:chgData name="Niels Geudens" userId="277bc47a-b695-4b99-b605-ceea038462f8" providerId="ADAL" clId="{09E9787B-E865-46EC-BD6D-DC4B0BEB6A9D}" dt="2025-05-20T11:45:14.776" v="1391" actId="1076"/>
          <ac:cxnSpMkLst>
            <pc:docMk/>
            <pc:sldMk cId="3758480436" sldId="1285"/>
            <ac:cxnSpMk id="18" creationId="{F3CE63F6-368D-6AFE-5CC2-6A6014AAAB07}"/>
          </ac:cxnSpMkLst>
        </pc:cxnChg>
        <pc:cxnChg chg="add mod">
          <ac:chgData name="Niels Geudens" userId="277bc47a-b695-4b99-b605-ceea038462f8" providerId="ADAL" clId="{09E9787B-E865-46EC-BD6D-DC4B0BEB6A9D}" dt="2025-05-20T11:45:11.046" v="1390" actId="1076"/>
          <ac:cxnSpMkLst>
            <pc:docMk/>
            <pc:sldMk cId="3758480436" sldId="1285"/>
            <ac:cxnSpMk id="19" creationId="{CA3E44A0-6AD2-B282-11A4-CD6CA40D0E64}"/>
          </ac:cxnSpMkLst>
        </pc:cxnChg>
      </pc:sldChg>
      <pc:sldChg chg="addSp delSp modSp new mod ord">
        <pc:chgData name="Niels Geudens" userId="277bc47a-b695-4b99-b605-ceea038462f8" providerId="ADAL" clId="{09E9787B-E865-46EC-BD6D-DC4B0BEB6A9D}" dt="2025-05-21T08:38:08.871" v="1585" actId="1036"/>
        <pc:sldMkLst>
          <pc:docMk/>
          <pc:sldMk cId="1453653614" sldId="1286"/>
        </pc:sldMkLst>
        <pc:spChg chg="mod">
          <ac:chgData name="Niels Geudens" userId="277bc47a-b695-4b99-b605-ceea038462f8" providerId="ADAL" clId="{09E9787B-E865-46EC-BD6D-DC4B0BEB6A9D}" dt="2025-05-20T13:54:37.178" v="1531" actId="20577"/>
          <ac:spMkLst>
            <pc:docMk/>
            <pc:sldMk cId="1453653614" sldId="1286"/>
            <ac:spMk id="2" creationId="{E921440D-87C0-E9EE-8640-1BE1FE67EBFF}"/>
          </ac:spMkLst>
        </pc:spChg>
        <pc:spChg chg="mod">
          <ac:chgData name="Niels Geudens" userId="277bc47a-b695-4b99-b605-ceea038462f8" providerId="ADAL" clId="{09E9787B-E865-46EC-BD6D-DC4B0BEB6A9D}" dt="2025-05-20T11:48:18.495" v="1446" actId="20577"/>
          <ac:spMkLst>
            <pc:docMk/>
            <pc:sldMk cId="1453653614" sldId="1286"/>
            <ac:spMk id="4" creationId="{AF798D9F-7804-0799-327A-90D81104187F}"/>
          </ac:spMkLst>
        </pc:spChg>
        <pc:picChg chg="add mod">
          <ac:chgData name="Niels Geudens" userId="277bc47a-b695-4b99-b605-ceea038462f8" providerId="ADAL" clId="{09E9787B-E865-46EC-BD6D-DC4B0BEB6A9D}" dt="2025-05-20T14:14:13.156" v="1584" actId="1076"/>
          <ac:picMkLst>
            <pc:docMk/>
            <pc:sldMk cId="1453653614" sldId="1286"/>
            <ac:picMk id="8" creationId="{BE2A131E-116E-17FA-7E2C-9378023ECDC7}"/>
          </ac:picMkLst>
        </pc:picChg>
        <pc:picChg chg="add mod">
          <ac:chgData name="Niels Geudens" userId="277bc47a-b695-4b99-b605-ceea038462f8" providerId="ADAL" clId="{09E9787B-E865-46EC-BD6D-DC4B0BEB6A9D}" dt="2025-05-21T08:38:08.871" v="1585" actId="1036"/>
          <ac:picMkLst>
            <pc:docMk/>
            <pc:sldMk cId="1453653614" sldId="1286"/>
            <ac:picMk id="1026" creationId="{4FA1F262-FEC3-B4F7-3E5B-0C743731084E}"/>
          </ac:picMkLst>
        </pc:picChg>
      </pc:sldChg>
      <pc:sldMasterChg chg="delSldLayout">
        <pc:chgData name="Niels Geudens" userId="277bc47a-b695-4b99-b605-ceea038462f8" providerId="ADAL" clId="{09E9787B-E865-46EC-BD6D-DC4B0BEB6A9D}" dt="2025-05-15T12:52:38.937" v="862" actId="47"/>
        <pc:sldMasterMkLst>
          <pc:docMk/>
          <pc:sldMasterMk cId="4197357928" sldId="2147483752"/>
        </pc:sldMasterMkLst>
        <pc:sldLayoutChg chg="del">
          <pc:chgData name="Niels Geudens" userId="277bc47a-b695-4b99-b605-ceea038462f8" providerId="ADAL" clId="{09E9787B-E865-46EC-BD6D-DC4B0BEB6A9D}" dt="2025-05-15T11:20:43.456" v="74" actId="47"/>
          <pc:sldLayoutMkLst>
            <pc:docMk/>
            <pc:sldMasterMk cId="4197357928" sldId="2147483752"/>
            <pc:sldLayoutMk cId="159172014" sldId="2147483812"/>
          </pc:sldLayoutMkLst>
        </pc:sldLayoutChg>
        <pc:sldLayoutChg chg="del">
          <pc:chgData name="Niels Geudens" userId="277bc47a-b695-4b99-b605-ceea038462f8" providerId="ADAL" clId="{09E9787B-E865-46EC-BD6D-DC4B0BEB6A9D}" dt="2025-05-15T12:52:38.937" v="862" actId="47"/>
          <pc:sldLayoutMkLst>
            <pc:docMk/>
            <pc:sldMasterMk cId="4197357928" sldId="2147483752"/>
            <pc:sldLayoutMk cId="496495663" sldId="2147483816"/>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5.xml.rels><?xml version="1.0" encoding="UTF-8" standalone="yes"?>
<Relationships xmlns="http://schemas.openxmlformats.org/package/2006/relationships"><Relationship Id="rId2" Type="http://schemas.openxmlformats.org/officeDocument/2006/relationships/image" Target="../media/image58.svg"/><Relationship Id="rId1" Type="http://schemas.openxmlformats.org/officeDocument/2006/relationships/image" Target="../media/image57.pn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5.xml.rels><?xml version="1.0" encoding="UTF-8" standalone="yes"?>
<Relationships xmlns="http://schemas.openxmlformats.org/package/2006/relationships"><Relationship Id="rId2" Type="http://schemas.openxmlformats.org/officeDocument/2006/relationships/image" Target="../media/image58.svg"/><Relationship Id="rId1" Type="http://schemas.openxmlformats.org/officeDocument/2006/relationships/image" Target="../media/image57.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9F47C9-5482-4661-9F26-5A36EC2B295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06060F7D-C1B0-4916-B3A3-073D0A890B95}">
      <dgm:prSet phldrT="[Text]" custT="1"/>
      <dgm:spPr>
        <a:solidFill>
          <a:schemeClr val="bg2">
            <a:lumMod val="90000"/>
          </a:schemeClr>
        </a:solidFill>
        <a:ln>
          <a:noFill/>
        </a:ln>
      </dgm:spPr>
      <dgm:t>
        <a:bodyPr/>
        <a:lstStyle/>
        <a:p>
          <a:pPr>
            <a:spcAft>
              <a:spcPts val="0"/>
            </a:spcAft>
          </a:pPr>
          <a:r>
            <a:rPr lang="en-US" sz="1400" dirty="0">
              <a:solidFill>
                <a:schemeClr val="tx1"/>
              </a:solidFill>
              <a:latin typeface="+mn-lt"/>
            </a:rPr>
            <a:t>Data collection</a:t>
          </a:r>
        </a:p>
      </dgm:t>
    </dgm:pt>
    <dgm:pt modelId="{6D4EF647-26D1-412F-863E-9A42997DBCFE}" type="parTrans" cxnId="{800C54B4-D9D1-4E14-A4C1-324253CE623D}">
      <dgm:prSet/>
      <dgm:spPr/>
      <dgm:t>
        <a:bodyPr/>
        <a:lstStyle/>
        <a:p>
          <a:endParaRPr lang="en-US">
            <a:latin typeface="UGent Panno Text" panose="02000506040000040003" pitchFamily="50" charset="0"/>
          </a:endParaRPr>
        </a:p>
      </dgm:t>
    </dgm:pt>
    <dgm:pt modelId="{F9284BD3-18BF-43B0-8750-52ADA25C1FE6}" type="sibTrans" cxnId="{800C54B4-D9D1-4E14-A4C1-324253CE623D}">
      <dgm:prSet custT="1"/>
      <dgm:spPr>
        <a:solidFill>
          <a:schemeClr val="bg2">
            <a:lumMod val="90000"/>
          </a:schemeClr>
        </a:solidFill>
      </dgm:spPr>
      <dgm:t>
        <a:bodyPr/>
        <a:lstStyle/>
        <a:p>
          <a:endParaRPr lang="en-US" sz="1400">
            <a:latin typeface="+mn-lt"/>
          </a:endParaRPr>
        </a:p>
      </dgm:t>
    </dgm:pt>
    <dgm:pt modelId="{9AFE1A2A-07A0-4E76-A96C-4DE2FBC35415}">
      <dgm:prSet phldrT="[Text]" custT="1"/>
      <dgm:spPr>
        <a:solidFill>
          <a:schemeClr val="bg2">
            <a:lumMod val="90000"/>
          </a:schemeClr>
        </a:solidFill>
        <a:ln>
          <a:noFill/>
        </a:ln>
      </dgm:spPr>
      <dgm:t>
        <a:bodyPr/>
        <a:lstStyle/>
        <a:p>
          <a:r>
            <a:rPr lang="en-US" sz="1400" dirty="0">
              <a:solidFill>
                <a:schemeClr val="tx1"/>
              </a:solidFill>
              <a:latin typeface="+mn-lt"/>
            </a:rPr>
            <a:t>Data processing &amp; analysis</a:t>
          </a:r>
        </a:p>
      </dgm:t>
    </dgm:pt>
    <dgm:pt modelId="{2924B928-1044-4FBD-A66F-7897028D0BE5}" type="parTrans" cxnId="{C5F86C94-A584-402D-AB31-34C808821A9E}">
      <dgm:prSet/>
      <dgm:spPr/>
      <dgm:t>
        <a:bodyPr/>
        <a:lstStyle/>
        <a:p>
          <a:endParaRPr lang="en-US">
            <a:latin typeface="UGent Panno Text" panose="02000506040000040003" pitchFamily="50" charset="0"/>
          </a:endParaRPr>
        </a:p>
      </dgm:t>
    </dgm:pt>
    <dgm:pt modelId="{3CDAEDDE-E865-4940-AF98-DC051D68C5E4}" type="sibTrans" cxnId="{C5F86C94-A584-402D-AB31-34C808821A9E}">
      <dgm:prSet custT="1"/>
      <dgm:spPr>
        <a:solidFill>
          <a:schemeClr val="bg2">
            <a:lumMod val="90000"/>
          </a:schemeClr>
        </a:solidFill>
      </dgm:spPr>
      <dgm:t>
        <a:bodyPr/>
        <a:lstStyle/>
        <a:p>
          <a:endParaRPr lang="en-US" sz="1400">
            <a:latin typeface="+mn-lt"/>
          </a:endParaRPr>
        </a:p>
      </dgm:t>
    </dgm:pt>
    <dgm:pt modelId="{21D93AE4-7306-43A8-90B3-A5EAABB0A2CE}">
      <dgm:prSet phldrT="[Text]" custT="1"/>
      <dgm:spPr>
        <a:solidFill>
          <a:schemeClr val="accent2">
            <a:lumMod val="40000"/>
            <a:lumOff val="60000"/>
          </a:schemeClr>
        </a:solidFill>
        <a:ln>
          <a:noFill/>
        </a:ln>
      </dgm:spPr>
      <dgm:t>
        <a:bodyPr/>
        <a:lstStyle/>
        <a:p>
          <a:pPr algn="ctr">
            <a:lnSpc>
              <a:spcPct val="100000"/>
            </a:lnSpc>
            <a:spcAft>
              <a:spcPts val="0"/>
            </a:spcAft>
          </a:pPr>
          <a:r>
            <a:rPr lang="en-US" sz="1400" dirty="0">
              <a:solidFill>
                <a:schemeClr val="tx1"/>
              </a:solidFill>
              <a:latin typeface="+mn-lt"/>
            </a:rPr>
            <a:t>Publication &amp; data sharing</a:t>
          </a:r>
        </a:p>
      </dgm:t>
    </dgm:pt>
    <dgm:pt modelId="{90E9A97D-3D73-432F-9CD0-67F2EE77B1E4}" type="parTrans" cxnId="{D8392756-C33D-40AC-8AC2-3B5181A2FB17}">
      <dgm:prSet/>
      <dgm:spPr/>
      <dgm:t>
        <a:bodyPr/>
        <a:lstStyle/>
        <a:p>
          <a:endParaRPr lang="en-US">
            <a:latin typeface="UGent Panno Text" panose="02000506040000040003" pitchFamily="50" charset="0"/>
          </a:endParaRPr>
        </a:p>
      </dgm:t>
    </dgm:pt>
    <dgm:pt modelId="{681F1194-3D6B-43AC-9EC4-47DF98DEE527}" type="sibTrans" cxnId="{D8392756-C33D-40AC-8AC2-3B5181A2FB17}">
      <dgm:prSet custT="1"/>
      <dgm:spPr>
        <a:solidFill>
          <a:schemeClr val="accent2">
            <a:lumMod val="40000"/>
            <a:lumOff val="60000"/>
          </a:schemeClr>
        </a:solidFill>
      </dgm:spPr>
      <dgm:t>
        <a:bodyPr/>
        <a:lstStyle/>
        <a:p>
          <a:endParaRPr lang="en-US" sz="1400">
            <a:latin typeface="+mn-lt"/>
          </a:endParaRPr>
        </a:p>
      </dgm:t>
    </dgm:pt>
    <dgm:pt modelId="{DDBA3F43-6568-4E77-A1E0-60EFCDBF8DA8}">
      <dgm:prSet phldrT="[Text]" custT="1"/>
      <dgm:spPr>
        <a:solidFill>
          <a:schemeClr val="accent2">
            <a:lumMod val="40000"/>
            <a:lumOff val="60000"/>
          </a:schemeClr>
        </a:solidFill>
        <a:ln>
          <a:noFill/>
        </a:ln>
      </dgm:spPr>
      <dgm:t>
        <a:bodyPr/>
        <a:lstStyle/>
        <a:p>
          <a:pPr>
            <a:spcAft>
              <a:spcPts val="0"/>
            </a:spcAft>
          </a:pPr>
          <a:r>
            <a:rPr lang="en-US" sz="1400" dirty="0">
              <a:solidFill>
                <a:schemeClr val="tx1"/>
              </a:solidFill>
              <a:latin typeface="+mn-lt"/>
            </a:rPr>
            <a:t>Data preservation</a:t>
          </a:r>
        </a:p>
      </dgm:t>
    </dgm:pt>
    <dgm:pt modelId="{A95AC55F-9A9F-4FA2-B45C-DD6E85B6010E}" type="parTrans" cxnId="{B75A5F90-D7C9-477F-AD43-E243E9DD6A13}">
      <dgm:prSet/>
      <dgm:spPr/>
      <dgm:t>
        <a:bodyPr/>
        <a:lstStyle/>
        <a:p>
          <a:endParaRPr lang="en-US">
            <a:latin typeface="UGent Panno Text" panose="02000506040000040003" pitchFamily="50" charset="0"/>
          </a:endParaRPr>
        </a:p>
      </dgm:t>
    </dgm:pt>
    <dgm:pt modelId="{FFE0724F-DF60-49DF-BD2D-0E0337CEBFAE}" type="sibTrans" cxnId="{B75A5F90-D7C9-477F-AD43-E243E9DD6A13}">
      <dgm:prSet custT="1"/>
      <dgm:spPr>
        <a:solidFill>
          <a:schemeClr val="accent2">
            <a:lumMod val="40000"/>
            <a:lumOff val="60000"/>
          </a:schemeClr>
        </a:solidFill>
      </dgm:spPr>
      <dgm:t>
        <a:bodyPr/>
        <a:lstStyle/>
        <a:p>
          <a:endParaRPr lang="en-US" sz="1400">
            <a:latin typeface="+mn-lt"/>
          </a:endParaRPr>
        </a:p>
      </dgm:t>
    </dgm:pt>
    <dgm:pt modelId="{997BA8E6-9F43-4812-95EE-B3EDF5FD93B1}">
      <dgm:prSet phldrT="[Text]" custT="1"/>
      <dgm:spPr>
        <a:solidFill>
          <a:srgbClr val="1E64C8"/>
        </a:solidFill>
        <a:ln>
          <a:noFill/>
        </a:ln>
      </dgm:spPr>
      <dgm:t>
        <a:bodyPr/>
        <a:lstStyle/>
        <a:p>
          <a:pPr>
            <a:spcAft>
              <a:spcPts val="0"/>
            </a:spcAft>
          </a:pPr>
          <a:r>
            <a:rPr lang="en-US" sz="1400" dirty="0">
              <a:solidFill>
                <a:schemeClr val="bg1"/>
              </a:solidFill>
              <a:latin typeface="+mn-lt"/>
            </a:rPr>
            <a:t>Data reuse</a:t>
          </a:r>
          <a:endParaRPr lang="en-US" sz="1400" dirty="0">
            <a:solidFill>
              <a:schemeClr val="tx1"/>
            </a:solidFill>
            <a:latin typeface="+mn-lt"/>
          </a:endParaRPr>
        </a:p>
      </dgm:t>
    </dgm:pt>
    <dgm:pt modelId="{863499A6-ED67-41F4-9DD2-617EA0EAD5DA}" type="parTrans" cxnId="{72250451-049E-47D6-8648-C9A0637383AF}">
      <dgm:prSet/>
      <dgm:spPr/>
      <dgm:t>
        <a:bodyPr/>
        <a:lstStyle/>
        <a:p>
          <a:endParaRPr lang="en-US"/>
        </a:p>
      </dgm:t>
    </dgm:pt>
    <dgm:pt modelId="{3DA03506-380C-400A-8579-A8556C593D02}" type="sibTrans" cxnId="{72250451-049E-47D6-8648-C9A0637383AF}">
      <dgm:prSet custT="1"/>
      <dgm:spPr/>
      <dgm:t>
        <a:bodyPr/>
        <a:lstStyle/>
        <a:p>
          <a:endParaRPr lang="en-US" sz="1400">
            <a:latin typeface="+mn-lt"/>
          </a:endParaRPr>
        </a:p>
      </dgm:t>
    </dgm:pt>
    <dgm:pt modelId="{38C3FCB4-8BEB-4A87-A8B0-A80506C06974}" type="pres">
      <dgm:prSet presAssocID="{229F47C9-5482-4661-9F26-5A36EC2B2957}" presName="cycle" presStyleCnt="0">
        <dgm:presLayoutVars>
          <dgm:dir/>
          <dgm:resizeHandles val="exact"/>
        </dgm:presLayoutVars>
      </dgm:prSet>
      <dgm:spPr/>
    </dgm:pt>
    <dgm:pt modelId="{C4096898-1537-4DE9-B33E-C618C30F99BD}" type="pres">
      <dgm:prSet presAssocID="{06060F7D-C1B0-4916-B3A3-073D0A890B95}" presName="node" presStyleLbl="node1" presStyleIdx="0" presStyleCnt="5">
        <dgm:presLayoutVars>
          <dgm:bulletEnabled val="1"/>
        </dgm:presLayoutVars>
      </dgm:prSet>
      <dgm:spPr/>
    </dgm:pt>
    <dgm:pt modelId="{11FB6886-FDBE-4464-8E61-3C223C17C80A}" type="pres">
      <dgm:prSet presAssocID="{F9284BD3-18BF-43B0-8750-52ADA25C1FE6}" presName="sibTrans" presStyleLbl="sibTrans2D1" presStyleIdx="0" presStyleCnt="5"/>
      <dgm:spPr/>
    </dgm:pt>
    <dgm:pt modelId="{3846EF10-803F-493A-9DFA-4CB1E2B2DA60}" type="pres">
      <dgm:prSet presAssocID="{F9284BD3-18BF-43B0-8750-52ADA25C1FE6}" presName="connectorText" presStyleLbl="sibTrans2D1" presStyleIdx="0" presStyleCnt="5"/>
      <dgm:spPr/>
    </dgm:pt>
    <dgm:pt modelId="{17194B2C-5426-4F6D-B578-996B02175488}" type="pres">
      <dgm:prSet presAssocID="{9AFE1A2A-07A0-4E76-A96C-4DE2FBC35415}" presName="node" presStyleLbl="node1" presStyleIdx="1" presStyleCnt="5">
        <dgm:presLayoutVars>
          <dgm:bulletEnabled val="1"/>
        </dgm:presLayoutVars>
      </dgm:prSet>
      <dgm:spPr/>
    </dgm:pt>
    <dgm:pt modelId="{1FE005B3-9AB9-47D5-9809-96ECBCC69717}" type="pres">
      <dgm:prSet presAssocID="{3CDAEDDE-E865-4940-AF98-DC051D68C5E4}" presName="sibTrans" presStyleLbl="sibTrans2D1" presStyleIdx="1" presStyleCnt="5"/>
      <dgm:spPr/>
    </dgm:pt>
    <dgm:pt modelId="{0AB19A6C-AA61-44E1-9D87-4865BD2FFF69}" type="pres">
      <dgm:prSet presAssocID="{3CDAEDDE-E865-4940-AF98-DC051D68C5E4}" presName="connectorText" presStyleLbl="sibTrans2D1" presStyleIdx="1" presStyleCnt="5"/>
      <dgm:spPr/>
    </dgm:pt>
    <dgm:pt modelId="{1C206881-DD37-42DC-9565-60A374171D89}" type="pres">
      <dgm:prSet presAssocID="{21D93AE4-7306-43A8-90B3-A5EAABB0A2CE}" presName="node" presStyleLbl="node1" presStyleIdx="2" presStyleCnt="5" custRadScaleRad="102098" custRadScaleInc="1313">
        <dgm:presLayoutVars>
          <dgm:bulletEnabled val="1"/>
        </dgm:presLayoutVars>
      </dgm:prSet>
      <dgm:spPr/>
    </dgm:pt>
    <dgm:pt modelId="{2F6A27FB-101B-46AC-ACB1-44C725097FB9}" type="pres">
      <dgm:prSet presAssocID="{681F1194-3D6B-43AC-9EC4-47DF98DEE527}" presName="sibTrans" presStyleLbl="sibTrans2D1" presStyleIdx="2" presStyleCnt="5"/>
      <dgm:spPr/>
    </dgm:pt>
    <dgm:pt modelId="{47995131-F51B-4433-A6DD-6253F7AD3876}" type="pres">
      <dgm:prSet presAssocID="{681F1194-3D6B-43AC-9EC4-47DF98DEE527}" presName="connectorText" presStyleLbl="sibTrans2D1" presStyleIdx="2" presStyleCnt="5"/>
      <dgm:spPr/>
    </dgm:pt>
    <dgm:pt modelId="{0D23F140-7660-4D8F-8F33-8D147B5E8B40}" type="pres">
      <dgm:prSet presAssocID="{DDBA3F43-6568-4E77-A1E0-60EFCDBF8DA8}" presName="node" presStyleLbl="node1" presStyleIdx="3" presStyleCnt="5" custScaleX="107456">
        <dgm:presLayoutVars>
          <dgm:bulletEnabled val="1"/>
        </dgm:presLayoutVars>
      </dgm:prSet>
      <dgm:spPr/>
    </dgm:pt>
    <dgm:pt modelId="{635A564C-A919-4F28-9728-82DBAA6F495F}" type="pres">
      <dgm:prSet presAssocID="{FFE0724F-DF60-49DF-BD2D-0E0337CEBFAE}" presName="sibTrans" presStyleLbl="sibTrans2D1" presStyleIdx="3" presStyleCnt="5"/>
      <dgm:spPr/>
    </dgm:pt>
    <dgm:pt modelId="{9918A39E-6ACF-4AF9-907A-BC3DACCECA18}" type="pres">
      <dgm:prSet presAssocID="{FFE0724F-DF60-49DF-BD2D-0E0337CEBFAE}" presName="connectorText" presStyleLbl="sibTrans2D1" presStyleIdx="3" presStyleCnt="5"/>
      <dgm:spPr/>
    </dgm:pt>
    <dgm:pt modelId="{C38B5D88-BBEF-46D6-969B-100115E9DF2F}" type="pres">
      <dgm:prSet presAssocID="{997BA8E6-9F43-4812-95EE-B3EDF5FD93B1}" presName="node" presStyleLbl="node1" presStyleIdx="4" presStyleCnt="5">
        <dgm:presLayoutVars>
          <dgm:bulletEnabled val="1"/>
        </dgm:presLayoutVars>
      </dgm:prSet>
      <dgm:spPr/>
    </dgm:pt>
    <dgm:pt modelId="{C4C9D103-0C7A-4AA4-ACE4-4959F7F5ADCA}" type="pres">
      <dgm:prSet presAssocID="{3DA03506-380C-400A-8579-A8556C593D02}" presName="sibTrans" presStyleLbl="sibTrans2D1" presStyleIdx="4" presStyleCnt="5"/>
      <dgm:spPr/>
    </dgm:pt>
    <dgm:pt modelId="{40C4A310-3B96-4270-99FB-069454FF8B18}" type="pres">
      <dgm:prSet presAssocID="{3DA03506-380C-400A-8579-A8556C593D02}" presName="connectorText" presStyleLbl="sibTrans2D1" presStyleIdx="4" presStyleCnt="5"/>
      <dgm:spPr/>
    </dgm:pt>
  </dgm:ptLst>
  <dgm:cxnLst>
    <dgm:cxn modelId="{76FBCA1A-AF87-451A-BCB9-B95200E52D91}" type="presOf" srcId="{997BA8E6-9F43-4812-95EE-B3EDF5FD93B1}" destId="{C38B5D88-BBEF-46D6-969B-100115E9DF2F}" srcOrd="0" destOrd="0" presId="urn:microsoft.com/office/officeart/2005/8/layout/cycle2"/>
    <dgm:cxn modelId="{83730C3E-D4D0-4239-A77E-FF3A762857E1}" type="presOf" srcId="{681F1194-3D6B-43AC-9EC4-47DF98DEE527}" destId="{47995131-F51B-4433-A6DD-6253F7AD3876}" srcOrd="1" destOrd="0" presId="urn:microsoft.com/office/officeart/2005/8/layout/cycle2"/>
    <dgm:cxn modelId="{21F21143-F1B2-43D8-8D3A-3C14F79C55BE}" type="presOf" srcId="{F9284BD3-18BF-43B0-8750-52ADA25C1FE6}" destId="{3846EF10-803F-493A-9DFA-4CB1E2B2DA60}" srcOrd="1" destOrd="0" presId="urn:microsoft.com/office/officeart/2005/8/layout/cycle2"/>
    <dgm:cxn modelId="{42E5146B-3536-4027-9EBD-309153F11EFF}" type="presOf" srcId="{229F47C9-5482-4661-9F26-5A36EC2B2957}" destId="{38C3FCB4-8BEB-4A87-A8B0-A80506C06974}" srcOrd="0" destOrd="0" presId="urn:microsoft.com/office/officeart/2005/8/layout/cycle2"/>
    <dgm:cxn modelId="{8244906D-CEE2-4DD1-A2CA-4498DC72F880}" type="presOf" srcId="{FFE0724F-DF60-49DF-BD2D-0E0337CEBFAE}" destId="{635A564C-A919-4F28-9728-82DBAA6F495F}" srcOrd="0" destOrd="0" presId="urn:microsoft.com/office/officeart/2005/8/layout/cycle2"/>
    <dgm:cxn modelId="{72250451-049E-47D6-8648-C9A0637383AF}" srcId="{229F47C9-5482-4661-9F26-5A36EC2B2957}" destId="{997BA8E6-9F43-4812-95EE-B3EDF5FD93B1}" srcOrd="4" destOrd="0" parTransId="{863499A6-ED67-41F4-9DD2-617EA0EAD5DA}" sibTransId="{3DA03506-380C-400A-8579-A8556C593D02}"/>
    <dgm:cxn modelId="{AC69B772-EED1-43CC-A54E-5214D35A7524}" type="presOf" srcId="{3DA03506-380C-400A-8579-A8556C593D02}" destId="{40C4A310-3B96-4270-99FB-069454FF8B18}" srcOrd="1" destOrd="0" presId="urn:microsoft.com/office/officeart/2005/8/layout/cycle2"/>
    <dgm:cxn modelId="{433E1973-8450-49B0-8A35-E677A079B640}" type="presOf" srcId="{3CDAEDDE-E865-4940-AF98-DC051D68C5E4}" destId="{0AB19A6C-AA61-44E1-9D87-4865BD2FFF69}" srcOrd="1" destOrd="0" presId="urn:microsoft.com/office/officeart/2005/8/layout/cycle2"/>
    <dgm:cxn modelId="{D8392756-C33D-40AC-8AC2-3B5181A2FB17}" srcId="{229F47C9-5482-4661-9F26-5A36EC2B2957}" destId="{21D93AE4-7306-43A8-90B3-A5EAABB0A2CE}" srcOrd="2" destOrd="0" parTransId="{90E9A97D-3D73-432F-9CD0-67F2EE77B1E4}" sibTransId="{681F1194-3D6B-43AC-9EC4-47DF98DEE527}"/>
    <dgm:cxn modelId="{B4263A83-E925-4F51-B519-DCB06B7938B1}" type="presOf" srcId="{F9284BD3-18BF-43B0-8750-52ADA25C1FE6}" destId="{11FB6886-FDBE-4464-8E61-3C223C17C80A}" srcOrd="0" destOrd="0" presId="urn:microsoft.com/office/officeart/2005/8/layout/cycle2"/>
    <dgm:cxn modelId="{54357B84-938B-41E4-9B0D-4F7D383A70D8}" type="presOf" srcId="{681F1194-3D6B-43AC-9EC4-47DF98DEE527}" destId="{2F6A27FB-101B-46AC-ACB1-44C725097FB9}" srcOrd="0" destOrd="0" presId="urn:microsoft.com/office/officeart/2005/8/layout/cycle2"/>
    <dgm:cxn modelId="{B75A5F90-D7C9-477F-AD43-E243E9DD6A13}" srcId="{229F47C9-5482-4661-9F26-5A36EC2B2957}" destId="{DDBA3F43-6568-4E77-A1E0-60EFCDBF8DA8}" srcOrd="3" destOrd="0" parTransId="{A95AC55F-9A9F-4FA2-B45C-DD6E85B6010E}" sibTransId="{FFE0724F-DF60-49DF-BD2D-0E0337CEBFAE}"/>
    <dgm:cxn modelId="{AA914B93-355A-40B6-9FF8-30D1D687DE1C}" type="presOf" srcId="{FFE0724F-DF60-49DF-BD2D-0E0337CEBFAE}" destId="{9918A39E-6ACF-4AF9-907A-BC3DACCECA18}" srcOrd="1" destOrd="0" presId="urn:microsoft.com/office/officeart/2005/8/layout/cycle2"/>
    <dgm:cxn modelId="{C5F86C94-A584-402D-AB31-34C808821A9E}" srcId="{229F47C9-5482-4661-9F26-5A36EC2B2957}" destId="{9AFE1A2A-07A0-4E76-A96C-4DE2FBC35415}" srcOrd="1" destOrd="0" parTransId="{2924B928-1044-4FBD-A66F-7897028D0BE5}" sibTransId="{3CDAEDDE-E865-4940-AF98-DC051D68C5E4}"/>
    <dgm:cxn modelId="{3A18FBA9-5EFC-488C-8C5C-8780CA421F8D}" type="presOf" srcId="{21D93AE4-7306-43A8-90B3-A5EAABB0A2CE}" destId="{1C206881-DD37-42DC-9565-60A374171D89}" srcOrd="0" destOrd="0" presId="urn:microsoft.com/office/officeart/2005/8/layout/cycle2"/>
    <dgm:cxn modelId="{800C54B4-D9D1-4E14-A4C1-324253CE623D}" srcId="{229F47C9-5482-4661-9F26-5A36EC2B2957}" destId="{06060F7D-C1B0-4916-B3A3-073D0A890B95}" srcOrd="0" destOrd="0" parTransId="{6D4EF647-26D1-412F-863E-9A42997DBCFE}" sibTransId="{F9284BD3-18BF-43B0-8750-52ADA25C1FE6}"/>
    <dgm:cxn modelId="{4D8A59D1-1351-4517-9D77-FF4F91E51F0D}" type="presOf" srcId="{9AFE1A2A-07A0-4E76-A96C-4DE2FBC35415}" destId="{17194B2C-5426-4F6D-B578-996B02175488}" srcOrd="0" destOrd="0" presId="urn:microsoft.com/office/officeart/2005/8/layout/cycle2"/>
    <dgm:cxn modelId="{663FE7D4-DEEF-480C-985D-339124A972DE}" type="presOf" srcId="{06060F7D-C1B0-4916-B3A3-073D0A890B95}" destId="{C4096898-1537-4DE9-B33E-C618C30F99BD}" srcOrd="0" destOrd="0" presId="urn:microsoft.com/office/officeart/2005/8/layout/cycle2"/>
    <dgm:cxn modelId="{439692D5-F8E7-4521-A288-F24EF130BD99}" type="presOf" srcId="{3CDAEDDE-E865-4940-AF98-DC051D68C5E4}" destId="{1FE005B3-9AB9-47D5-9809-96ECBCC69717}" srcOrd="0" destOrd="0" presId="urn:microsoft.com/office/officeart/2005/8/layout/cycle2"/>
    <dgm:cxn modelId="{A74F78DA-C8E4-4703-BC32-326A9552995F}" type="presOf" srcId="{3DA03506-380C-400A-8579-A8556C593D02}" destId="{C4C9D103-0C7A-4AA4-ACE4-4959F7F5ADCA}" srcOrd="0" destOrd="0" presId="urn:microsoft.com/office/officeart/2005/8/layout/cycle2"/>
    <dgm:cxn modelId="{F69F65FA-D516-4D96-9574-F3635AF9F26D}" type="presOf" srcId="{DDBA3F43-6568-4E77-A1E0-60EFCDBF8DA8}" destId="{0D23F140-7660-4D8F-8F33-8D147B5E8B40}" srcOrd="0" destOrd="0" presId="urn:microsoft.com/office/officeart/2005/8/layout/cycle2"/>
    <dgm:cxn modelId="{A285B079-7E04-4F91-B338-5AAA2F651F8C}" type="presParOf" srcId="{38C3FCB4-8BEB-4A87-A8B0-A80506C06974}" destId="{C4096898-1537-4DE9-B33E-C618C30F99BD}" srcOrd="0" destOrd="0" presId="urn:microsoft.com/office/officeart/2005/8/layout/cycle2"/>
    <dgm:cxn modelId="{FFACEA43-A7E2-4221-BDAC-55E2B1175CDD}" type="presParOf" srcId="{38C3FCB4-8BEB-4A87-A8B0-A80506C06974}" destId="{11FB6886-FDBE-4464-8E61-3C223C17C80A}" srcOrd="1" destOrd="0" presId="urn:microsoft.com/office/officeart/2005/8/layout/cycle2"/>
    <dgm:cxn modelId="{0EBC010F-0D0D-4B33-B6E1-B4D63775BEB9}" type="presParOf" srcId="{11FB6886-FDBE-4464-8E61-3C223C17C80A}" destId="{3846EF10-803F-493A-9DFA-4CB1E2B2DA60}" srcOrd="0" destOrd="0" presId="urn:microsoft.com/office/officeart/2005/8/layout/cycle2"/>
    <dgm:cxn modelId="{7CD816B3-483D-464A-BAA2-2B45C391BB0D}" type="presParOf" srcId="{38C3FCB4-8BEB-4A87-A8B0-A80506C06974}" destId="{17194B2C-5426-4F6D-B578-996B02175488}" srcOrd="2" destOrd="0" presId="urn:microsoft.com/office/officeart/2005/8/layout/cycle2"/>
    <dgm:cxn modelId="{E4D941E7-7672-4CF3-8060-E060A183A764}" type="presParOf" srcId="{38C3FCB4-8BEB-4A87-A8B0-A80506C06974}" destId="{1FE005B3-9AB9-47D5-9809-96ECBCC69717}" srcOrd="3" destOrd="0" presId="urn:microsoft.com/office/officeart/2005/8/layout/cycle2"/>
    <dgm:cxn modelId="{43CDA15F-B982-4E18-9E19-DF78F0180D6E}" type="presParOf" srcId="{1FE005B3-9AB9-47D5-9809-96ECBCC69717}" destId="{0AB19A6C-AA61-44E1-9D87-4865BD2FFF69}" srcOrd="0" destOrd="0" presId="urn:microsoft.com/office/officeart/2005/8/layout/cycle2"/>
    <dgm:cxn modelId="{773135D0-9887-4EB9-96D5-D70E102ED89E}" type="presParOf" srcId="{38C3FCB4-8BEB-4A87-A8B0-A80506C06974}" destId="{1C206881-DD37-42DC-9565-60A374171D89}" srcOrd="4" destOrd="0" presId="urn:microsoft.com/office/officeart/2005/8/layout/cycle2"/>
    <dgm:cxn modelId="{9A30F862-28F2-4EEB-9445-CF4156703CE9}" type="presParOf" srcId="{38C3FCB4-8BEB-4A87-A8B0-A80506C06974}" destId="{2F6A27FB-101B-46AC-ACB1-44C725097FB9}" srcOrd="5" destOrd="0" presId="urn:microsoft.com/office/officeart/2005/8/layout/cycle2"/>
    <dgm:cxn modelId="{CF3D7710-BDEC-4757-AB05-BDE96E18E640}" type="presParOf" srcId="{2F6A27FB-101B-46AC-ACB1-44C725097FB9}" destId="{47995131-F51B-4433-A6DD-6253F7AD3876}" srcOrd="0" destOrd="0" presId="urn:microsoft.com/office/officeart/2005/8/layout/cycle2"/>
    <dgm:cxn modelId="{CBFED88B-DCD4-4C91-9443-FDBDAA99AFB1}" type="presParOf" srcId="{38C3FCB4-8BEB-4A87-A8B0-A80506C06974}" destId="{0D23F140-7660-4D8F-8F33-8D147B5E8B40}" srcOrd="6" destOrd="0" presId="urn:microsoft.com/office/officeart/2005/8/layout/cycle2"/>
    <dgm:cxn modelId="{52B6F900-C74B-460F-B8B7-DE2C78A0B0D1}" type="presParOf" srcId="{38C3FCB4-8BEB-4A87-A8B0-A80506C06974}" destId="{635A564C-A919-4F28-9728-82DBAA6F495F}" srcOrd="7" destOrd="0" presId="urn:microsoft.com/office/officeart/2005/8/layout/cycle2"/>
    <dgm:cxn modelId="{47FD79C8-DA7D-4524-B765-AF3640448E51}" type="presParOf" srcId="{635A564C-A919-4F28-9728-82DBAA6F495F}" destId="{9918A39E-6ACF-4AF9-907A-BC3DACCECA18}" srcOrd="0" destOrd="0" presId="urn:microsoft.com/office/officeart/2005/8/layout/cycle2"/>
    <dgm:cxn modelId="{CA4BA65A-C11E-4B87-9080-B9C422EC6143}" type="presParOf" srcId="{38C3FCB4-8BEB-4A87-A8B0-A80506C06974}" destId="{C38B5D88-BBEF-46D6-969B-100115E9DF2F}" srcOrd="8" destOrd="0" presId="urn:microsoft.com/office/officeart/2005/8/layout/cycle2"/>
    <dgm:cxn modelId="{A98A602B-358F-463B-8332-E2052CF5E854}" type="presParOf" srcId="{38C3FCB4-8BEB-4A87-A8B0-A80506C06974}" destId="{C4C9D103-0C7A-4AA4-ACE4-4959F7F5ADCA}" srcOrd="9" destOrd="0" presId="urn:microsoft.com/office/officeart/2005/8/layout/cycle2"/>
    <dgm:cxn modelId="{766704D0-0530-46CB-94BF-BDA767C96580}" type="presParOf" srcId="{C4C9D103-0C7A-4AA4-ACE4-4959F7F5ADCA}" destId="{40C4A310-3B96-4270-99FB-069454FF8B18}"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3E6F68-28AC-46B6-BC3D-26C94608095B}"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EE15457-859E-4799-96B1-0DCA3B99B715}">
      <dgm:prSet/>
      <dgm:spPr/>
      <dgm:t>
        <a:bodyPr/>
        <a:lstStyle/>
        <a:p>
          <a:r>
            <a:rPr lang="nl-BE"/>
            <a:t>Survey</a:t>
          </a:r>
          <a:endParaRPr lang="en-US"/>
        </a:p>
      </dgm:t>
    </dgm:pt>
    <dgm:pt modelId="{D5518EB5-9819-493D-AD98-26158CC14C9B}" type="parTrans" cxnId="{CC89992A-10D4-4C1F-9BC0-49DC5C5F62AD}">
      <dgm:prSet/>
      <dgm:spPr/>
      <dgm:t>
        <a:bodyPr/>
        <a:lstStyle/>
        <a:p>
          <a:endParaRPr lang="en-US"/>
        </a:p>
      </dgm:t>
    </dgm:pt>
    <dgm:pt modelId="{0CD11BB6-252D-4045-B348-DDCB84CA5BBF}" type="sibTrans" cxnId="{CC89992A-10D4-4C1F-9BC0-49DC5C5F62AD}">
      <dgm:prSet/>
      <dgm:spPr/>
      <dgm:t>
        <a:bodyPr/>
        <a:lstStyle/>
        <a:p>
          <a:endParaRPr lang="en-US"/>
        </a:p>
      </dgm:t>
    </dgm:pt>
    <dgm:pt modelId="{5B87C82E-73B7-4A8B-AE08-D0F51C22A592}">
      <dgm:prSet/>
      <dgm:spPr/>
      <dgm:t>
        <a:bodyPr/>
        <a:lstStyle/>
        <a:p>
          <a:r>
            <a:rPr lang="nl-BE"/>
            <a:t>Measurement</a:t>
          </a:r>
          <a:endParaRPr lang="en-US"/>
        </a:p>
      </dgm:t>
    </dgm:pt>
    <dgm:pt modelId="{30AD2163-9F77-4467-9E04-7EB348C69586}" type="parTrans" cxnId="{DEF10257-9313-4E4A-A583-AD68A4EA95DC}">
      <dgm:prSet/>
      <dgm:spPr/>
      <dgm:t>
        <a:bodyPr/>
        <a:lstStyle/>
        <a:p>
          <a:endParaRPr lang="en-US"/>
        </a:p>
      </dgm:t>
    </dgm:pt>
    <dgm:pt modelId="{EEE9282B-EEB1-4643-99E7-8DE2CCB42DA8}" type="sibTrans" cxnId="{DEF10257-9313-4E4A-A583-AD68A4EA95DC}">
      <dgm:prSet/>
      <dgm:spPr/>
      <dgm:t>
        <a:bodyPr/>
        <a:lstStyle/>
        <a:p>
          <a:endParaRPr lang="en-US"/>
        </a:p>
      </dgm:t>
    </dgm:pt>
    <dgm:pt modelId="{30830748-7C42-485B-8955-21FEF925FD42}">
      <dgm:prSet/>
      <dgm:spPr/>
      <dgm:t>
        <a:bodyPr/>
        <a:lstStyle/>
        <a:p>
          <a:r>
            <a:rPr lang="nl-BE"/>
            <a:t>Observation</a:t>
          </a:r>
          <a:endParaRPr lang="en-US"/>
        </a:p>
      </dgm:t>
    </dgm:pt>
    <dgm:pt modelId="{CA60BADE-CDAB-4B52-A1AE-4C2F48A8C6D5}" type="parTrans" cxnId="{328ED0B7-E1C7-46F0-988B-9A02069991BD}">
      <dgm:prSet/>
      <dgm:spPr/>
      <dgm:t>
        <a:bodyPr/>
        <a:lstStyle/>
        <a:p>
          <a:endParaRPr lang="en-US"/>
        </a:p>
      </dgm:t>
    </dgm:pt>
    <dgm:pt modelId="{DC6FCDF9-1AF7-44DD-BCF0-B05309D79E5B}" type="sibTrans" cxnId="{328ED0B7-E1C7-46F0-988B-9A02069991BD}">
      <dgm:prSet/>
      <dgm:spPr/>
      <dgm:t>
        <a:bodyPr/>
        <a:lstStyle/>
        <a:p>
          <a:endParaRPr lang="en-US"/>
        </a:p>
      </dgm:t>
    </dgm:pt>
    <dgm:pt modelId="{2F32F197-87A7-42B5-A3DA-3A2073B3B4F8}">
      <dgm:prSet/>
      <dgm:spPr/>
      <dgm:t>
        <a:bodyPr/>
        <a:lstStyle/>
        <a:p>
          <a:r>
            <a:rPr lang="nl-BE"/>
            <a:t>Code</a:t>
          </a:r>
          <a:endParaRPr lang="en-US"/>
        </a:p>
      </dgm:t>
    </dgm:pt>
    <dgm:pt modelId="{842CD4FD-56D1-4E11-9650-28A115C78C76}" type="parTrans" cxnId="{342E5757-0EBA-452A-A1AF-AF91F82AA583}">
      <dgm:prSet/>
      <dgm:spPr/>
      <dgm:t>
        <a:bodyPr/>
        <a:lstStyle/>
        <a:p>
          <a:endParaRPr lang="en-US"/>
        </a:p>
      </dgm:t>
    </dgm:pt>
    <dgm:pt modelId="{8C725F4B-6284-4579-8BDF-02A2F70CED11}" type="sibTrans" cxnId="{342E5757-0EBA-452A-A1AF-AF91F82AA583}">
      <dgm:prSet/>
      <dgm:spPr/>
      <dgm:t>
        <a:bodyPr/>
        <a:lstStyle/>
        <a:p>
          <a:endParaRPr lang="en-US"/>
        </a:p>
      </dgm:t>
    </dgm:pt>
    <dgm:pt modelId="{5B60107F-FA58-4500-B7A2-A25D64AD416A}">
      <dgm:prSet/>
      <dgm:spPr/>
      <dgm:t>
        <a:bodyPr/>
        <a:lstStyle/>
        <a:p>
          <a:r>
            <a:rPr lang="nl-BE"/>
            <a:t>Image</a:t>
          </a:r>
          <a:endParaRPr lang="en-US"/>
        </a:p>
      </dgm:t>
    </dgm:pt>
    <dgm:pt modelId="{885FD48E-D68F-47E3-94DF-1CD900285458}" type="parTrans" cxnId="{7B4B63F9-7E8B-4B84-A1CD-F6AA29783715}">
      <dgm:prSet/>
      <dgm:spPr/>
      <dgm:t>
        <a:bodyPr/>
        <a:lstStyle/>
        <a:p>
          <a:endParaRPr lang="en-US"/>
        </a:p>
      </dgm:t>
    </dgm:pt>
    <dgm:pt modelId="{515D54EE-5D22-4138-8A25-00E4D3668E8C}" type="sibTrans" cxnId="{7B4B63F9-7E8B-4B84-A1CD-F6AA29783715}">
      <dgm:prSet/>
      <dgm:spPr/>
      <dgm:t>
        <a:bodyPr/>
        <a:lstStyle/>
        <a:p>
          <a:endParaRPr lang="en-US"/>
        </a:p>
      </dgm:t>
    </dgm:pt>
    <dgm:pt modelId="{EC7CFFAE-8A37-434C-BA5E-4471962E7B4C}">
      <dgm:prSet/>
      <dgm:spPr/>
      <dgm:t>
        <a:bodyPr/>
        <a:lstStyle/>
        <a:p>
          <a:r>
            <a:rPr lang="nl-BE"/>
            <a:t>Document</a:t>
          </a:r>
          <a:endParaRPr lang="en-US"/>
        </a:p>
      </dgm:t>
    </dgm:pt>
    <dgm:pt modelId="{11F62519-BA3D-4ECA-BDBD-4554300AD545}" type="parTrans" cxnId="{2C14CE83-D13B-4C34-B3C7-0AA4C96A7B97}">
      <dgm:prSet/>
      <dgm:spPr/>
      <dgm:t>
        <a:bodyPr/>
        <a:lstStyle/>
        <a:p>
          <a:endParaRPr lang="en-US"/>
        </a:p>
      </dgm:t>
    </dgm:pt>
    <dgm:pt modelId="{71670205-D714-437C-A731-72E4F44BC4B9}" type="sibTrans" cxnId="{2C14CE83-D13B-4C34-B3C7-0AA4C96A7B97}">
      <dgm:prSet/>
      <dgm:spPr/>
      <dgm:t>
        <a:bodyPr/>
        <a:lstStyle/>
        <a:p>
          <a:endParaRPr lang="en-US"/>
        </a:p>
      </dgm:t>
    </dgm:pt>
    <dgm:pt modelId="{819AEC33-6124-4F9F-BB1E-0D1B67DFD110}">
      <dgm:prSet/>
      <dgm:spPr/>
      <dgm:t>
        <a:bodyPr/>
        <a:lstStyle/>
        <a:p>
          <a:r>
            <a:rPr lang="nl-BE"/>
            <a:t>Visualisation</a:t>
          </a:r>
          <a:endParaRPr lang="en-US"/>
        </a:p>
      </dgm:t>
    </dgm:pt>
    <dgm:pt modelId="{61B573B5-0F24-49F2-9373-8F15DA68E88F}" type="parTrans" cxnId="{1EE1373C-6822-4A40-9F50-8D73E1FBA13A}">
      <dgm:prSet/>
      <dgm:spPr/>
      <dgm:t>
        <a:bodyPr/>
        <a:lstStyle/>
        <a:p>
          <a:endParaRPr lang="en-US"/>
        </a:p>
      </dgm:t>
    </dgm:pt>
    <dgm:pt modelId="{F3CFE6CC-5825-436A-B08B-4AC1F53616D4}" type="sibTrans" cxnId="{1EE1373C-6822-4A40-9F50-8D73E1FBA13A}">
      <dgm:prSet/>
      <dgm:spPr/>
      <dgm:t>
        <a:bodyPr/>
        <a:lstStyle/>
        <a:p>
          <a:endParaRPr lang="en-US"/>
        </a:p>
      </dgm:t>
    </dgm:pt>
    <dgm:pt modelId="{0474FB26-953F-41E6-96A8-EDDD46584766}" type="pres">
      <dgm:prSet presAssocID="{9E3E6F68-28AC-46B6-BC3D-26C94608095B}" presName="root" presStyleCnt="0">
        <dgm:presLayoutVars>
          <dgm:dir/>
          <dgm:resizeHandles val="exact"/>
        </dgm:presLayoutVars>
      </dgm:prSet>
      <dgm:spPr/>
    </dgm:pt>
    <dgm:pt modelId="{BDAC4BA2-1FD4-48D4-8A85-ADEB0AD3CEB1}" type="pres">
      <dgm:prSet presAssocID="{CEE15457-859E-4799-96B1-0DCA3B99B715}" presName="compNode" presStyleCnt="0"/>
      <dgm:spPr/>
    </dgm:pt>
    <dgm:pt modelId="{875385F8-CE51-4B87-8503-613758380A9C}" type="pres">
      <dgm:prSet presAssocID="{CEE15457-859E-4799-96B1-0DCA3B99B71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ass"/>
        </a:ext>
      </dgm:extLst>
    </dgm:pt>
    <dgm:pt modelId="{634EE3DE-473B-479F-BE9A-09F7C1DDE6BC}" type="pres">
      <dgm:prSet presAssocID="{CEE15457-859E-4799-96B1-0DCA3B99B715}" presName="spaceRect" presStyleCnt="0"/>
      <dgm:spPr/>
    </dgm:pt>
    <dgm:pt modelId="{B652F764-07BE-42B1-A84D-CF87596C87AB}" type="pres">
      <dgm:prSet presAssocID="{CEE15457-859E-4799-96B1-0DCA3B99B715}" presName="textRect" presStyleLbl="revTx" presStyleIdx="0" presStyleCnt="7">
        <dgm:presLayoutVars>
          <dgm:chMax val="1"/>
          <dgm:chPref val="1"/>
        </dgm:presLayoutVars>
      </dgm:prSet>
      <dgm:spPr/>
    </dgm:pt>
    <dgm:pt modelId="{BF1938AD-CB65-4DF0-8689-5A8C586A67CD}" type="pres">
      <dgm:prSet presAssocID="{0CD11BB6-252D-4045-B348-DDCB84CA5BBF}" presName="sibTrans" presStyleCnt="0"/>
      <dgm:spPr/>
    </dgm:pt>
    <dgm:pt modelId="{6C4D7967-1A7F-4083-8878-AE4BE2EBDC59}" type="pres">
      <dgm:prSet presAssocID="{5B87C82E-73B7-4A8B-AE08-D0F51C22A592}" presName="compNode" presStyleCnt="0"/>
      <dgm:spPr/>
    </dgm:pt>
    <dgm:pt modelId="{BB7DA0B1-5749-4E62-848C-6BFCB4C6DBA3}" type="pres">
      <dgm:prSet presAssocID="{5B87C82E-73B7-4A8B-AE08-D0F51C22A59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ler"/>
        </a:ext>
      </dgm:extLst>
    </dgm:pt>
    <dgm:pt modelId="{E3A1FFA1-0E42-499B-A4C3-B860F4D0E17F}" type="pres">
      <dgm:prSet presAssocID="{5B87C82E-73B7-4A8B-AE08-D0F51C22A592}" presName="spaceRect" presStyleCnt="0"/>
      <dgm:spPr/>
    </dgm:pt>
    <dgm:pt modelId="{5A3C2B67-9B0A-4DD4-83AF-219B13664256}" type="pres">
      <dgm:prSet presAssocID="{5B87C82E-73B7-4A8B-AE08-D0F51C22A592}" presName="textRect" presStyleLbl="revTx" presStyleIdx="1" presStyleCnt="7">
        <dgm:presLayoutVars>
          <dgm:chMax val="1"/>
          <dgm:chPref val="1"/>
        </dgm:presLayoutVars>
      </dgm:prSet>
      <dgm:spPr/>
    </dgm:pt>
    <dgm:pt modelId="{1DBE6AB0-7261-4FA8-902B-9875C74C185A}" type="pres">
      <dgm:prSet presAssocID="{EEE9282B-EEB1-4643-99E7-8DE2CCB42DA8}" presName="sibTrans" presStyleCnt="0"/>
      <dgm:spPr/>
    </dgm:pt>
    <dgm:pt modelId="{4585D9E4-3DBF-4103-9CD3-ADA587C9231B}" type="pres">
      <dgm:prSet presAssocID="{30830748-7C42-485B-8955-21FEF925FD42}" presName="compNode" presStyleCnt="0"/>
      <dgm:spPr/>
    </dgm:pt>
    <dgm:pt modelId="{392CC512-ACA4-41BA-8AF6-8206096C851C}" type="pres">
      <dgm:prSet presAssocID="{30830748-7C42-485B-8955-21FEF925FD4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ye"/>
        </a:ext>
      </dgm:extLst>
    </dgm:pt>
    <dgm:pt modelId="{DB73F4FB-5630-434C-BE98-687A854C132A}" type="pres">
      <dgm:prSet presAssocID="{30830748-7C42-485B-8955-21FEF925FD42}" presName="spaceRect" presStyleCnt="0"/>
      <dgm:spPr/>
    </dgm:pt>
    <dgm:pt modelId="{0685807C-8E98-45BF-9928-DFFF2904BF1F}" type="pres">
      <dgm:prSet presAssocID="{30830748-7C42-485B-8955-21FEF925FD42}" presName="textRect" presStyleLbl="revTx" presStyleIdx="2" presStyleCnt="7">
        <dgm:presLayoutVars>
          <dgm:chMax val="1"/>
          <dgm:chPref val="1"/>
        </dgm:presLayoutVars>
      </dgm:prSet>
      <dgm:spPr/>
    </dgm:pt>
    <dgm:pt modelId="{66BAE41E-A217-4708-8E34-5953511BB7C5}" type="pres">
      <dgm:prSet presAssocID="{DC6FCDF9-1AF7-44DD-BCF0-B05309D79E5B}" presName="sibTrans" presStyleCnt="0"/>
      <dgm:spPr/>
    </dgm:pt>
    <dgm:pt modelId="{AEC77A8F-2BB6-42F9-BA75-A02F8091AFC3}" type="pres">
      <dgm:prSet presAssocID="{2F32F197-87A7-42B5-A3DA-3A2073B3B4F8}" presName="compNode" presStyleCnt="0"/>
      <dgm:spPr/>
    </dgm:pt>
    <dgm:pt modelId="{385CA176-D331-449A-9044-0EEBE25E7C9B}" type="pres">
      <dgm:prSet presAssocID="{2F32F197-87A7-42B5-A3DA-3A2073B3B4F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B2993D70-E67D-44DC-AB66-A936BB74DCAC}" type="pres">
      <dgm:prSet presAssocID="{2F32F197-87A7-42B5-A3DA-3A2073B3B4F8}" presName="spaceRect" presStyleCnt="0"/>
      <dgm:spPr/>
    </dgm:pt>
    <dgm:pt modelId="{8E9D2E9F-E61C-44F3-A100-BA93AE7721C6}" type="pres">
      <dgm:prSet presAssocID="{2F32F197-87A7-42B5-A3DA-3A2073B3B4F8}" presName="textRect" presStyleLbl="revTx" presStyleIdx="3" presStyleCnt="7">
        <dgm:presLayoutVars>
          <dgm:chMax val="1"/>
          <dgm:chPref val="1"/>
        </dgm:presLayoutVars>
      </dgm:prSet>
      <dgm:spPr/>
    </dgm:pt>
    <dgm:pt modelId="{20E5F34E-28FA-40D8-A849-29F308756D0A}" type="pres">
      <dgm:prSet presAssocID="{8C725F4B-6284-4579-8BDF-02A2F70CED11}" presName="sibTrans" presStyleCnt="0"/>
      <dgm:spPr/>
    </dgm:pt>
    <dgm:pt modelId="{C67B490C-331B-43B9-A8FF-D90E018C54AB}" type="pres">
      <dgm:prSet presAssocID="{5B60107F-FA58-4500-B7A2-A25D64AD416A}" presName="compNode" presStyleCnt="0"/>
      <dgm:spPr/>
    </dgm:pt>
    <dgm:pt modelId="{CFA2D792-6D77-45AC-804E-F7CBDCA247A3}" type="pres">
      <dgm:prSet presAssocID="{5B60107F-FA58-4500-B7A2-A25D64AD416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Image"/>
        </a:ext>
      </dgm:extLst>
    </dgm:pt>
    <dgm:pt modelId="{9EBF4F09-07DD-4E58-8987-F8327D764B1D}" type="pres">
      <dgm:prSet presAssocID="{5B60107F-FA58-4500-B7A2-A25D64AD416A}" presName="spaceRect" presStyleCnt="0"/>
      <dgm:spPr/>
    </dgm:pt>
    <dgm:pt modelId="{8104CA83-2484-45B9-B81F-6C84A30FD746}" type="pres">
      <dgm:prSet presAssocID="{5B60107F-FA58-4500-B7A2-A25D64AD416A}" presName="textRect" presStyleLbl="revTx" presStyleIdx="4" presStyleCnt="7">
        <dgm:presLayoutVars>
          <dgm:chMax val="1"/>
          <dgm:chPref val="1"/>
        </dgm:presLayoutVars>
      </dgm:prSet>
      <dgm:spPr/>
    </dgm:pt>
    <dgm:pt modelId="{7A40BDA2-4084-4D62-8031-733974C974ED}" type="pres">
      <dgm:prSet presAssocID="{515D54EE-5D22-4138-8A25-00E4D3668E8C}" presName="sibTrans" presStyleCnt="0"/>
      <dgm:spPr/>
    </dgm:pt>
    <dgm:pt modelId="{A49130F9-338F-44E1-B2C4-F3D7AFE68FA5}" type="pres">
      <dgm:prSet presAssocID="{EC7CFFAE-8A37-434C-BA5E-4471962E7B4C}" presName="compNode" presStyleCnt="0"/>
      <dgm:spPr/>
    </dgm:pt>
    <dgm:pt modelId="{4AA22E07-10C1-4419-A8A1-F44E27BADE00}" type="pres">
      <dgm:prSet presAssocID="{EC7CFFAE-8A37-434C-BA5E-4471962E7B4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st"/>
        </a:ext>
      </dgm:extLst>
    </dgm:pt>
    <dgm:pt modelId="{3705F1B9-BA1F-4BCD-9243-360C7AF14D4E}" type="pres">
      <dgm:prSet presAssocID="{EC7CFFAE-8A37-434C-BA5E-4471962E7B4C}" presName="spaceRect" presStyleCnt="0"/>
      <dgm:spPr/>
    </dgm:pt>
    <dgm:pt modelId="{CC9EC912-D42F-4DBA-97DA-413C00C0A3B8}" type="pres">
      <dgm:prSet presAssocID="{EC7CFFAE-8A37-434C-BA5E-4471962E7B4C}" presName="textRect" presStyleLbl="revTx" presStyleIdx="5" presStyleCnt="7">
        <dgm:presLayoutVars>
          <dgm:chMax val="1"/>
          <dgm:chPref val="1"/>
        </dgm:presLayoutVars>
      </dgm:prSet>
      <dgm:spPr/>
    </dgm:pt>
    <dgm:pt modelId="{09C2B333-9349-4785-937F-380844B70D33}" type="pres">
      <dgm:prSet presAssocID="{71670205-D714-437C-A731-72E4F44BC4B9}" presName="sibTrans" presStyleCnt="0"/>
      <dgm:spPr/>
    </dgm:pt>
    <dgm:pt modelId="{6394C957-BE01-4D3C-A4AB-C57C5FB97CCD}" type="pres">
      <dgm:prSet presAssocID="{819AEC33-6124-4F9F-BB1E-0D1B67DFD110}" presName="compNode" presStyleCnt="0"/>
      <dgm:spPr/>
    </dgm:pt>
    <dgm:pt modelId="{95346A30-CD20-4D77-ABD9-D6919BB89DF9}" type="pres">
      <dgm:prSet presAssocID="{819AEC33-6124-4F9F-BB1E-0D1B67DFD11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mark"/>
        </a:ext>
      </dgm:extLst>
    </dgm:pt>
    <dgm:pt modelId="{03D497E4-BE52-41FD-970A-2536185E15E9}" type="pres">
      <dgm:prSet presAssocID="{819AEC33-6124-4F9F-BB1E-0D1B67DFD110}" presName="spaceRect" presStyleCnt="0"/>
      <dgm:spPr/>
    </dgm:pt>
    <dgm:pt modelId="{7FC12135-4EE4-46F5-BC8C-CF198D901967}" type="pres">
      <dgm:prSet presAssocID="{819AEC33-6124-4F9F-BB1E-0D1B67DFD110}" presName="textRect" presStyleLbl="revTx" presStyleIdx="6" presStyleCnt="7">
        <dgm:presLayoutVars>
          <dgm:chMax val="1"/>
          <dgm:chPref val="1"/>
        </dgm:presLayoutVars>
      </dgm:prSet>
      <dgm:spPr/>
    </dgm:pt>
  </dgm:ptLst>
  <dgm:cxnLst>
    <dgm:cxn modelId="{37BF101B-6BBC-4535-8F5E-B8A362D047CE}" type="presOf" srcId="{2F32F197-87A7-42B5-A3DA-3A2073B3B4F8}" destId="{8E9D2E9F-E61C-44F3-A100-BA93AE7721C6}" srcOrd="0" destOrd="0" presId="urn:microsoft.com/office/officeart/2018/2/layout/IconLabelList"/>
    <dgm:cxn modelId="{CC89992A-10D4-4C1F-9BC0-49DC5C5F62AD}" srcId="{9E3E6F68-28AC-46B6-BC3D-26C94608095B}" destId="{CEE15457-859E-4799-96B1-0DCA3B99B715}" srcOrd="0" destOrd="0" parTransId="{D5518EB5-9819-493D-AD98-26158CC14C9B}" sibTransId="{0CD11BB6-252D-4045-B348-DDCB84CA5BBF}"/>
    <dgm:cxn modelId="{3E9E712D-7FC0-4C16-8C51-14BDF870DC44}" type="presOf" srcId="{30830748-7C42-485B-8955-21FEF925FD42}" destId="{0685807C-8E98-45BF-9928-DFFF2904BF1F}" srcOrd="0" destOrd="0" presId="urn:microsoft.com/office/officeart/2018/2/layout/IconLabelList"/>
    <dgm:cxn modelId="{37922A30-9CB0-4625-B41B-09A01FE2CBD3}" type="presOf" srcId="{5B87C82E-73B7-4A8B-AE08-D0F51C22A592}" destId="{5A3C2B67-9B0A-4DD4-83AF-219B13664256}" srcOrd="0" destOrd="0" presId="urn:microsoft.com/office/officeart/2018/2/layout/IconLabelList"/>
    <dgm:cxn modelId="{1EE1373C-6822-4A40-9F50-8D73E1FBA13A}" srcId="{9E3E6F68-28AC-46B6-BC3D-26C94608095B}" destId="{819AEC33-6124-4F9F-BB1E-0D1B67DFD110}" srcOrd="6" destOrd="0" parTransId="{61B573B5-0F24-49F2-9373-8F15DA68E88F}" sibTransId="{F3CFE6CC-5825-436A-B08B-4AC1F53616D4}"/>
    <dgm:cxn modelId="{11EB084D-E368-4324-B126-47286DB7EDFB}" type="presOf" srcId="{CEE15457-859E-4799-96B1-0DCA3B99B715}" destId="{B652F764-07BE-42B1-A84D-CF87596C87AB}" srcOrd="0" destOrd="0" presId="urn:microsoft.com/office/officeart/2018/2/layout/IconLabelList"/>
    <dgm:cxn modelId="{DEF10257-9313-4E4A-A583-AD68A4EA95DC}" srcId="{9E3E6F68-28AC-46B6-BC3D-26C94608095B}" destId="{5B87C82E-73B7-4A8B-AE08-D0F51C22A592}" srcOrd="1" destOrd="0" parTransId="{30AD2163-9F77-4467-9E04-7EB348C69586}" sibTransId="{EEE9282B-EEB1-4643-99E7-8DE2CCB42DA8}"/>
    <dgm:cxn modelId="{342E5757-0EBA-452A-A1AF-AF91F82AA583}" srcId="{9E3E6F68-28AC-46B6-BC3D-26C94608095B}" destId="{2F32F197-87A7-42B5-A3DA-3A2073B3B4F8}" srcOrd="3" destOrd="0" parTransId="{842CD4FD-56D1-4E11-9650-28A115C78C76}" sibTransId="{8C725F4B-6284-4579-8BDF-02A2F70CED11}"/>
    <dgm:cxn modelId="{2C14CE83-D13B-4C34-B3C7-0AA4C96A7B97}" srcId="{9E3E6F68-28AC-46B6-BC3D-26C94608095B}" destId="{EC7CFFAE-8A37-434C-BA5E-4471962E7B4C}" srcOrd="5" destOrd="0" parTransId="{11F62519-BA3D-4ECA-BDBD-4554300AD545}" sibTransId="{71670205-D714-437C-A731-72E4F44BC4B9}"/>
    <dgm:cxn modelId="{ECA00896-F3D6-45B9-868B-C56B192AFA00}" type="presOf" srcId="{5B60107F-FA58-4500-B7A2-A25D64AD416A}" destId="{8104CA83-2484-45B9-B81F-6C84A30FD746}" srcOrd="0" destOrd="0" presId="urn:microsoft.com/office/officeart/2018/2/layout/IconLabelList"/>
    <dgm:cxn modelId="{328ED0B7-E1C7-46F0-988B-9A02069991BD}" srcId="{9E3E6F68-28AC-46B6-BC3D-26C94608095B}" destId="{30830748-7C42-485B-8955-21FEF925FD42}" srcOrd="2" destOrd="0" parTransId="{CA60BADE-CDAB-4B52-A1AE-4C2F48A8C6D5}" sibTransId="{DC6FCDF9-1AF7-44DD-BCF0-B05309D79E5B}"/>
    <dgm:cxn modelId="{3354B6D9-8B6E-47AE-8352-2B29FCF0FAFE}" type="presOf" srcId="{9E3E6F68-28AC-46B6-BC3D-26C94608095B}" destId="{0474FB26-953F-41E6-96A8-EDDD46584766}" srcOrd="0" destOrd="0" presId="urn:microsoft.com/office/officeart/2018/2/layout/IconLabelList"/>
    <dgm:cxn modelId="{766F6BE6-0E69-4CB1-B141-C09B85B6FB8C}" type="presOf" srcId="{EC7CFFAE-8A37-434C-BA5E-4471962E7B4C}" destId="{CC9EC912-D42F-4DBA-97DA-413C00C0A3B8}" srcOrd="0" destOrd="0" presId="urn:microsoft.com/office/officeart/2018/2/layout/IconLabelList"/>
    <dgm:cxn modelId="{DCDC66F2-26A8-4142-8661-9A636246170E}" type="presOf" srcId="{819AEC33-6124-4F9F-BB1E-0D1B67DFD110}" destId="{7FC12135-4EE4-46F5-BC8C-CF198D901967}" srcOrd="0" destOrd="0" presId="urn:microsoft.com/office/officeart/2018/2/layout/IconLabelList"/>
    <dgm:cxn modelId="{7B4B63F9-7E8B-4B84-A1CD-F6AA29783715}" srcId="{9E3E6F68-28AC-46B6-BC3D-26C94608095B}" destId="{5B60107F-FA58-4500-B7A2-A25D64AD416A}" srcOrd="4" destOrd="0" parTransId="{885FD48E-D68F-47E3-94DF-1CD900285458}" sibTransId="{515D54EE-5D22-4138-8A25-00E4D3668E8C}"/>
    <dgm:cxn modelId="{A28E7F86-EBE8-463C-8F9B-C9912B3E1B25}" type="presParOf" srcId="{0474FB26-953F-41E6-96A8-EDDD46584766}" destId="{BDAC4BA2-1FD4-48D4-8A85-ADEB0AD3CEB1}" srcOrd="0" destOrd="0" presId="urn:microsoft.com/office/officeart/2018/2/layout/IconLabelList"/>
    <dgm:cxn modelId="{61FED87F-B9AB-42EC-B86E-E861BE9006C8}" type="presParOf" srcId="{BDAC4BA2-1FD4-48D4-8A85-ADEB0AD3CEB1}" destId="{875385F8-CE51-4B87-8503-613758380A9C}" srcOrd="0" destOrd="0" presId="urn:microsoft.com/office/officeart/2018/2/layout/IconLabelList"/>
    <dgm:cxn modelId="{01EEAF0F-518E-497D-BBD7-D1F92CB954CE}" type="presParOf" srcId="{BDAC4BA2-1FD4-48D4-8A85-ADEB0AD3CEB1}" destId="{634EE3DE-473B-479F-BE9A-09F7C1DDE6BC}" srcOrd="1" destOrd="0" presId="urn:microsoft.com/office/officeart/2018/2/layout/IconLabelList"/>
    <dgm:cxn modelId="{F7E0026D-5CD8-4396-BC18-ACBD36524DD7}" type="presParOf" srcId="{BDAC4BA2-1FD4-48D4-8A85-ADEB0AD3CEB1}" destId="{B652F764-07BE-42B1-A84D-CF87596C87AB}" srcOrd="2" destOrd="0" presId="urn:microsoft.com/office/officeart/2018/2/layout/IconLabelList"/>
    <dgm:cxn modelId="{5D3243EA-785F-4687-B542-FE7D285983CE}" type="presParOf" srcId="{0474FB26-953F-41E6-96A8-EDDD46584766}" destId="{BF1938AD-CB65-4DF0-8689-5A8C586A67CD}" srcOrd="1" destOrd="0" presId="urn:microsoft.com/office/officeart/2018/2/layout/IconLabelList"/>
    <dgm:cxn modelId="{AB483638-A0A3-4EBB-B784-1742A7E7DF09}" type="presParOf" srcId="{0474FB26-953F-41E6-96A8-EDDD46584766}" destId="{6C4D7967-1A7F-4083-8878-AE4BE2EBDC59}" srcOrd="2" destOrd="0" presId="urn:microsoft.com/office/officeart/2018/2/layout/IconLabelList"/>
    <dgm:cxn modelId="{3FEA4898-5AC8-4F4A-BA87-10B4A57BE99D}" type="presParOf" srcId="{6C4D7967-1A7F-4083-8878-AE4BE2EBDC59}" destId="{BB7DA0B1-5749-4E62-848C-6BFCB4C6DBA3}" srcOrd="0" destOrd="0" presId="urn:microsoft.com/office/officeart/2018/2/layout/IconLabelList"/>
    <dgm:cxn modelId="{B0BFDE10-96A4-4BD1-83AD-6C41F084BEA1}" type="presParOf" srcId="{6C4D7967-1A7F-4083-8878-AE4BE2EBDC59}" destId="{E3A1FFA1-0E42-499B-A4C3-B860F4D0E17F}" srcOrd="1" destOrd="0" presId="urn:microsoft.com/office/officeart/2018/2/layout/IconLabelList"/>
    <dgm:cxn modelId="{9C0836F8-054D-4023-B325-CE721A666D56}" type="presParOf" srcId="{6C4D7967-1A7F-4083-8878-AE4BE2EBDC59}" destId="{5A3C2B67-9B0A-4DD4-83AF-219B13664256}" srcOrd="2" destOrd="0" presId="urn:microsoft.com/office/officeart/2018/2/layout/IconLabelList"/>
    <dgm:cxn modelId="{521D67A6-F890-4867-9E50-DE3145909DD2}" type="presParOf" srcId="{0474FB26-953F-41E6-96A8-EDDD46584766}" destId="{1DBE6AB0-7261-4FA8-902B-9875C74C185A}" srcOrd="3" destOrd="0" presId="urn:microsoft.com/office/officeart/2018/2/layout/IconLabelList"/>
    <dgm:cxn modelId="{13F05EBD-44AB-4C5B-9114-768FA5DE2D95}" type="presParOf" srcId="{0474FB26-953F-41E6-96A8-EDDD46584766}" destId="{4585D9E4-3DBF-4103-9CD3-ADA587C9231B}" srcOrd="4" destOrd="0" presId="urn:microsoft.com/office/officeart/2018/2/layout/IconLabelList"/>
    <dgm:cxn modelId="{5D298191-6E52-4675-9F55-00A3EBD6D25D}" type="presParOf" srcId="{4585D9E4-3DBF-4103-9CD3-ADA587C9231B}" destId="{392CC512-ACA4-41BA-8AF6-8206096C851C}" srcOrd="0" destOrd="0" presId="urn:microsoft.com/office/officeart/2018/2/layout/IconLabelList"/>
    <dgm:cxn modelId="{0B4E2F26-5FDF-46B8-BD90-3484665834A1}" type="presParOf" srcId="{4585D9E4-3DBF-4103-9CD3-ADA587C9231B}" destId="{DB73F4FB-5630-434C-BE98-687A854C132A}" srcOrd="1" destOrd="0" presId="urn:microsoft.com/office/officeart/2018/2/layout/IconLabelList"/>
    <dgm:cxn modelId="{96F2E4DA-56E1-40CE-9130-07F49A478E64}" type="presParOf" srcId="{4585D9E4-3DBF-4103-9CD3-ADA587C9231B}" destId="{0685807C-8E98-45BF-9928-DFFF2904BF1F}" srcOrd="2" destOrd="0" presId="urn:microsoft.com/office/officeart/2018/2/layout/IconLabelList"/>
    <dgm:cxn modelId="{97C5BF71-E1C6-467F-BD6E-A2C9266A3BD1}" type="presParOf" srcId="{0474FB26-953F-41E6-96A8-EDDD46584766}" destId="{66BAE41E-A217-4708-8E34-5953511BB7C5}" srcOrd="5" destOrd="0" presId="urn:microsoft.com/office/officeart/2018/2/layout/IconLabelList"/>
    <dgm:cxn modelId="{A06A3ECA-2A96-4A0F-9EF3-39FB5F72FA22}" type="presParOf" srcId="{0474FB26-953F-41E6-96A8-EDDD46584766}" destId="{AEC77A8F-2BB6-42F9-BA75-A02F8091AFC3}" srcOrd="6" destOrd="0" presId="urn:microsoft.com/office/officeart/2018/2/layout/IconLabelList"/>
    <dgm:cxn modelId="{1D79BC65-8A58-4B49-A884-2D6A30A4109E}" type="presParOf" srcId="{AEC77A8F-2BB6-42F9-BA75-A02F8091AFC3}" destId="{385CA176-D331-449A-9044-0EEBE25E7C9B}" srcOrd="0" destOrd="0" presId="urn:microsoft.com/office/officeart/2018/2/layout/IconLabelList"/>
    <dgm:cxn modelId="{491BD3C2-C41C-474D-905F-ED522B88B45E}" type="presParOf" srcId="{AEC77A8F-2BB6-42F9-BA75-A02F8091AFC3}" destId="{B2993D70-E67D-44DC-AB66-A936BB74DCAC}" srcOrd="1" destOrd="0" presId="urn:microsoft.com/office/officeart/2018/2/layout/IconLabelList"/>
    <dgm:cxn modelId="{364C5787-91F2-47D1-87EC-53BD8B701D39}" type="presParOf" srcId="{AEC77A8F-2BB6-42F9-BA75-A02F8091AFC3}" destId="{8E9D2E9F-E61C-44F3-A100-BA93AE7721C6}" srcOrd="2" destOrd="0" presId="urn:microsoft.com/office/officeart/2018/2/layout/IconLabelList"/>
    <dgm:cxn modelId="{2AA66600-191C-4CBF-ADFC-91C38D42EB43}" type="presParOf" srcId="{0474FB26-953F-41E6-96A8-EDDD46584766}" destId="{20E5F34E-28FA-40D8-A849-29F308756D0A}" srcOrd="7" destOrd="0" presId="urn:microsoft.com/office/officeart/2018/2/layout/IconLabelList"/>
    <dgm:cxn modelId="{305E4744-12E6-431A-9AE9-F3B5B6FAB511}" type="presParOf" srcId="{0474FB26-953F-41E6-96A8-EDDD46584766}" destId="{C67B490C-331B-43B9-A8FF-D90E018C54AB}" srcOrd="8" destOrd="0" presId="urn:microsoft.com/office/officeart/2018/2/layout/IconLabelList"/>
    <dgm:cxn modelId="{96980556-C183-423A-A2F1-5A069DC3A463}" type="presParOf" srcId="{C67B490C-331B-43B9-A8FF-D90E018C54AB}" destId="{CFA2D792-6D77-45AC-804E-F7CBDCA247A3}" srcOrd="0" destOrd="0" presId="urn:microsoft.com/office/officeart/2018/2/layout/IconLabelList"/>
    <dgm:cxn modelId="{7C85F330-F237-4F5E-816E-9552F835BB57}" type="presParOf" srcId="{C67B490C-331B-43B9-A8FF-D90E018C54AB}" destId="{9EBF4F09-07DD-4E58-8987-F8327D764B1D}" srcOrd="1" destOrd="0" presId="urn:microsoft.com/office/officeart/2018/2/layout/IconLabelList"/>
    <dgm:cxn modelId="{E13E3859-9404-4257-8F37-22FD89DE940F}" type="presParOf" srcId="{C67B490C-331B-43B9-A8FF-D90E018C54AB}" destId="{8104CA83-2484-45B9-B81F-6C84A30FD746}" srcOrd="2" destOrd="0" presId="urn:microsoft.com/office/officeart/2018/2/layout/IconLabelList"/>
    <dgm:cxn modelId="{9B1CB6FA-E9EF-4F09-8E1A-08FE76BAC4E5}" type="presParOf" srcId="{0474FB26-953F-41E6-96A8-EDDD46584766}" destId="{7A40BDA2-4084-4D62-8031-733974C974ED}" srcOrd="9" destOrd="0" presId="urn:microsoft.com/office/officeart/2018/2/layout/IconLabelList"/>
    <dgm:cxn modelId="{8A85B117-8DE8-4F24-9F00-CE83188A430B}" type="presParOf" srcId="{0474FB26-953F-41E6-96A8-EDDD46584766}" destId="{A49130F9-338F-44E1-B2C4-F3D7AFE68FA5}" srcOrd="10" destOrd="0" presId="urn:microsoft.com/office/officeart/2018/2/layout/IconLabelList"/>
    <dgm:cxn modelId="{28ED06A2-7BC0-41A6-AB84-1C1623C1B027}" type="presParOf" srcId="{A49130F9-338F-44E1-B2C4-F3D7AFE68FA5}" destId="{4AA22E07-10C1-4419-A8A1-F44E27BADE00}" srcOrd="0" destOrd="0" presId="urn:microsoft.com/office/officeart/2018/2/layout/IconLabelList"/>
    <dgm:cxn modelId="{8ECC4D07-D91B-46C5-A83E-D96778B8FA5A}" type="presParOf" srcId="{A49130F9-338F-44E1-B2C4-F3D7AFE68FA5}" destId="{3705F1B9-BA1F-4BCD-9243-360C7AF14D4E}" srcOrd="1" destOrd="0" presId="urn:microsoft.com/office/officeart/2018/2/layout/IconLabelList"/>
    <dgm:cxn modelId="{A7C34EE7-FDF7-4E8A-B528-76087CACF2A6}" type="presParOf" srcId="{A49130F9-338F-44E1-B2C4-F3D7AFE68FA5}" destId="{CC9EC912-D42F-4DBA-97DA-413C00C0A3B8}" srcOrd="2" destOrd="0" presId="urn:microsoft.com/office/officeart/2018/2/layout/IconLabelList"/>
    <dgm:cxn modelId="{7BF0A453-6556-4E0D-9FAC-1A992601F960}" type="presParOf" srcId="{0474FB26-953F-41E6-96A8-EDDD46584766}" destId="{09C2B333-9349-4785-937F-380844B70D33}" srcOrd="11" destOrd="0" presId="urn:microsoft.com/office/officeart/2018/2/layout/IconLabelList"/>
    <dgm:cxn modelId="{91E0E66C-D829-4001-AAF1-3D61CCF95F4E}" type="presParOf" srcId="{0474FB26-953F-41E6-96A8-EDDD46584766}" destId="{6394C957-BE01-4D3C-A4AB-C57C5FB97CCD}" srcOrd="12" destOrd="0" presId="urn:microsoft.com/office/officeart/2018/2/layout/IconLabelList"/>
    <dgm:cxn modelId="{7CDE429D-B5F6-4E6E-AEEA-68936AC11A95}" type="presParOf" srcId="{6394C957-BE01-4D3C-A4AB-C57C5FB97CCD}" destId="{95346A30-CD20-4D77-ABD9-D6919BB89DF9}" srcOrd="0" destOrd="0" presId="urn:microsoft.com/office/officeart/2018/2/layout/IconLabelList"/>
    <dgm:cxn modelId="{E8CC445E-F5F5-4B95-945E-278BD62990C3}" type="presParOf" srcId="{6394C957-BE01-4D3C-A4AB-C57C5FB97CCD}" destId="{03D497E4-BE52-41FD-970A-2536185E15E9}" srcOrd="1" destOrd="0" presId="urn:microsoft.com/office/officeart/2018/2/layout/IconLabelList"/>
    <dgm:cxn modelId="{4F5FDA8B-A013-4C8E-9DC5-C37F0A95C3C3}" type="presParOf" srcId="{6394C957-BE01-4D3C-A4AB-C57C5FB97CCD}" destId="{7FC12135-4EE4-46F5-BC8C-CF198D90196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F474D4-5E36-461A-9C78-34E837FDAEA3}"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7EA52F9A-710D-4342-B044-1983492A5902}">
      <dgm:prSet custT="1"/>
      <dgm:spPr/>
      <dgm:t>
        <a:bodyPr/>
        <a:lstStyle/>
        <a:p>
          <a:pPr>
            <a:lnSpc>
              <a:spcPct val="100000"/>
            </a:lnSpc>
          </a:pPr>
          <a:r>
            <a:rPr lang="en-US" sz="1600" dirty="0"/>
            <a:t>Will you process personal data? If so, briefly describe the kind of personal data you will use in the comment section. Please refer to specific datasets or data types when appropriate.</a:t>
          </a:r>
        </a:p>
      </dgm:t>
    </dgm:pt>
    <dgm:pt modelId="{4932B605-2A15-42F8-B408-D9B30B911C98}" type="parTrans" cxnId="{88A185F4-8152-4DAA-8C66-BBD2F5B70DBA}">
      <dgm:prSet/>
      <dgm:spPr/>
      <dgm:t>
        <a:bodyPr/>
        <a:lstStyle/>
        <a:p>
          <a:endParaRPr lang="en-US"/>
        </a:p>
      </dgm:t>
    </dgm:pt>
    <dgm:pt modelId="{CAB7A4AD-0D55-4A1F-ADA7-509570C2798E}" type="sibTrans" cxnId="{88A185F4-8152-4DAA-8C66-BBD2F5B70DBA}">
      <dgm:prSet/>
      <dgm:spPr/>
      <dgm:t>
        <a:bodyPr/>
        <a:lstStyle/>
        <a:p>
          <a:endParaRPr lang="en-US"/>
        </a:p>
      </dgm:t>
    </dgm:pt>
    <dgm:pt modelId="{63EB7CBF-0F12-4006-9E91-7685BFC8A2FD}">
      <dgm:prSet custT="1"/>
      <dgm:spPr/>
      <dgm:t>
        <a:bodyPr/>
        <a:lstStyle/>
        <a:p>
          <a:pPr>
            <a:lnSpc>
              <a:spcPct val="100000"/>
            </a:lnSpc>
          </a:pPr>
          <a:r>
            <a:rPr lang="en-US" sz="1600" dirty="0"/>
            <a:t>Are there any ethical issues concerning the creation and/or use of the data (e.g. experiments on humans or animals, dual use)? Describe these issues in the comment section. Please refer to specific datasets or data types when appropriate.</a:t>
          </a:r>
        </a:p>
      </dgm:t>
    </dgm:pt>
    <dgm:pt modelId="{0FBD520E-4C82-4306-867B-F66FE8E6D2D3}" type="parTrans" cxnId="{1416CFB1-B4D7-491E-9DB3-5AB9785B23EB}">
      <dgm:prSet/>
      <dgm:spPr/>
      <dgm:t>
        <a:bodyPr/>
        <a:lstStyle/>
        <a:p>
          <a:endParaRPr lang="en-US"/>
        </a:p>
      </dgm:t>
    </dgm:pt>
    <dgm:pt modelId="{2000281A-84B1-44D4-B3E3-09F752CBFCD0}" type="sibTrans" cxnId="{1416CFB1-B4D7-491E-9DB3-5AB9785B23EB}">
      <dgm:prSet/>
      <dgm:spPr/>
      <dgm:t>
        <a:bodyPr/>
        <a:lstStyle/>
        <a:p>
          <a:endParaRPr lang="en-US"/>
        </a:p>
      </dgm:t>
    </dgm:pt>
    <dgm:pt modelId="{D80F95A5-E441-4685-ADCB-64FC3F32B787}" type="pres">
      <dgm:prSet presAssocID="{65F474D4-5E36-461A-9C78-34E837FDAEA3}" presName="root" presStyleCnt="0">
        <dgm:presLayoutVars>
          <dgm:dir/>
          <dgm:resizeHandles val="exact"/>
        </dgm:presLayoutVars>
      </dgm:prSet>
      <dgm:spPr/>
    </dgm:pt>
    <dgm:pt modelId="{2567330E-DCF5-4336-B936-5F4C1FBCCE0D}" type="pres">
      <dgm:prSet presAssocID="{7EA52F9A-710D-4342-B044-1983492A5902}" presName="compNode" presStyleCnt="0"/>
      <dgm:spPr/>
    </dgm:pt>
    <dgm:pt modelId="{699F9839-CE2C-44F8-99F1-57B61EE901D7}" type="pres">
      <dgm:prSet presAssocID="{7EA52F9A-710D-4342-B044-1983492A5902}" presName="bgRect" presStyleLbl="bgShp" presStyleIdx="0" presStyleCnt="2"/>
      <dgm:spPr/>
    </dgm:pt>
    <dgm:pt modelId="{48213DBC-6AB0-4A60-9575-26CCD4A93505}" type="pres">
      <dgm:prSet presAssocID="{7EA52F9A-710D-4342-B044-1983492A590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8A62225B-1CF7-47C8-AF3B-4B6F3D8BCA40}" type="pres">
      <dgm:prSet presAssocID="{7EA52F9A-710D-4342-B044-1983492A5902}" presName="spaceRect" presStyleCnt="0"/>
      <dgm:spPr/>
    </dgm:pt>
    <dgm:pt modelId="{FBBE5D4C-20F5-4DD9-9EEE-37D0DC5B2A66}" type="pres">
      <dgm:prSet presAssocID="{7EA52F9A-710D-4342-B044-1983492A5902}" presName="parTx" presStyleLbl="revTx" presStyleIdx="0" presStyleCnt="2">
        <dgm:presLayoutVars>
          <dgm:chMax val="0"/>
          <dgm:chPref val="0"/>
        </dgm:presLayoutVars>
      </dgm:prSet>
      <dgm:spPr/>
    </dgm:pt>
    <dgm:pt modelId="{1532E8C1-BD94-4556-BD60-EAE2231C94D8}" type="pres">
      <dgm:prSet presAssocID="{CAB7A4AD-0D55-4A1F-ADA7-509570C2798E}" presName="sibTrans" presStyleCnt="0"/>
      <dgm:spPr/>
    </dgm:pt>
    <dgm:pt modelId="{85171992-AE42-4372-856A-32D3B5A5E3F2}" type="pres">
      <dgm:prSet presAssocID="{63EB7CBF-0F12-4006-9E91-7685BFC8A2FD}" presName="compNode" presStyleCnt="0"/>
      <dgm:spPr/>
    </dgm:pt>
    <dgm:pt modelId="{6C96F8A7-02C6-44CC-B3B8-59C1EB00AEA0}" type="pres">
      <dgm:prSet presAssocID="{63EB7CBF-0F12-4006-9E91-7685BFC8A2FD}" presName="bgRect" presStyleLbl="bgShp" presStyleIdx="1" presStyleCnt="2"/>
      <dgm:spPr/>
    </dgm:pt>
    <dgm:pt modelId="{D810A27C-088A-43BA-8AF9-F3172D3C8633}" type="pres">
      <dgm:prSet presAssocID="{63EB7CBF-0F12-4006-9E91-7685BFC8A2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son with Idea"/>
        </a:ext>
      </dgm:extLst>
    </dgm:pt>
    <dgm:pt modelId="{AE6F9264-BA9C-486E-9D7D-C301A264A72A}" type="pres">
      <dgm:prSet presAssocID="{63EB7CBF-0F12-4006-9E91-7685BFC8A2FD}" presName="spaceRect" presStyleCnt="0"/>
      <dgm:spPr/>
    </dgm:pt>
    <dgm:pt modelId="{B480C0B5-FFCB-4434-9B2F-982BF1131FED}" type="pres">
      <dgm:prSet presAssocID="{63EB7CBF-0F12-4006-9E91-7685BFC8A2FD}" presName="parTx" presStyleLbl="revTx" presStyleIdx="1" presStyleCnt="2">
        <dgm:presLayoutVars>
          <dgm:chMax val="0"/>
          <dgm:chPref val="0"/>
        </dgm:presLayoutVars>
      </dgm:prSet>
      <dgm:spPr/>
    </dgm:pt>
  </dgm:ptLst>
  <dgm:cxnLst>
    <dgm:cxn modelId="{88F9F523-167A-4E8D-9076-080449B5A7DE}" type="presOf" srcId="{7EA52F9A-710D-4342-B044-1983492A5902}" destId="{FBBE5D4C-20F5-4DD9-9EEE-37D0DC5B2A66}" srcOrd="0" destOrd="0" presId="urn:microsoft.com/office/officeart/2018/2/layout/IconVerticalSolidList"/>
    <dgm:cxn modelId="{B3FF4B7B-9A29-4EBB-876D-508636251C38}" type="presOf" srcId="{63EB7CBF-0F12-4006-9E91-7685BFC8A2FD}" destId="{B480C0B5-FFCB-4434-9B2F-982BF1131FED}" srcOrd="0" destOrd="0" presId="urn:microsoft.com/office/officeart/2018/2/layout/IconVerticalSolidList"/>
    <dgm:cxn modelId="{08833DA8-7710-4942-9601-4BFBB203DD26}" type="presOf" srcId="{65F474D4-5E36-461A-9C78-34E837FDAEA3}" destId="{D80F95A5-E441-4685-ADCB-64FC3F32B787}" srcOrd="0" destOrd="0" presId="urn:microsoft.com/office/officeart/2018/2/layout/IconVerticalSolidList"/>
    <dgm:cxn modelId="{1416CFB1-B4D7-491E-9DB3-5AB9785B23EB}" srcId="{65F474D4-5E36-461A-9C78-34E837FDAEA3}" destId="{63EB7CBF-0F12-4006-9E91-7685BFC8A2FD}" srcOrd="1" destOrd="0" parTransId="{0FBD520E-4C82-4306-867B-F66FE8E6D2D3}" sibTransId="{2000281A-84B1-44D4-B3E3-09F752CBFCD0}"/>
    <dgm:cxn modelId="{88A185F4-8152-4DAA-8C66-BBD2F5B70DBA}" srcId="{65F474D4-5E36-461A-9C78-34E837FDAEA3}" destId="{7EA52F9A-710D-4342-B044-1983492A5902}" srcOrd="0" destOrd="0" parTransId="{4932B605-2A15-42F8-B408-D9B30B911C98}" sibTransId="{CAB7A4AD-0D55-4A1F-ADA7-509570C2798E}"/>
    <dgm:cxn modelId="{37B0F1E9-F465-419C-8342-91007DE0FB27}" type="presParOf" srcId="{D80F95A5-E441-4685-ADCB-64FC3F32B787}" destId="{2567330E-DCF5-4336-B936-5F4C1FBCCE0D}" srcOrd="0" destOrd="0" presId="urn:microsoft.com/office/officeart/2018/2/layout/IconVerticalSolidList"/>
    <dgm:cxn modelId="{E91C139F-B491-4CAB-945A-83EE1BC3D04E}" type="presParOf" srcId="{2567330E-DCF5-4336-B936-5F4C1FBCCE0D}" destId="{699F9839-CE2C-44F8-99F1-57B61EE901D7}" srcOrd="0" destOrd="0" presId="urn:microsoft.com/office/officeart/2018/2/layout/IconVerticalSolidList"/>
    <dgm:cxn modelId="{096902A2-9103-4DD9-98EC-DCC70FD76334}" type="presParOf" srcId="{2567330E-DCF5-4336-B936-5F4C1FBCCE0D}" destId="{48213DBC-6AB0-4A60-9575-26CCD4A93505}" srcOrd="1" destOrd="0" presId="urn:microsoft.com/office/officeart/2018/2/layout/IconVerticalSolidList"/>
    <dgm:cxn modelId="{C4D75BCF-8C2C-4077-995A-8935CE5ADCB4}" type="presParOf" srcId="{2567330E-DCF5-4336-B936-5F4C1FBCCE0D}" destId="{8A62225B-1CF7-47C8-AF3B-4B6F3D8BCA40}" srcOrd="2" destOrd="0" presId="urn:microsoft.com/office/officeart/2018/2/layout/IconVerticalSolidList"/>
    <dgm:cxn modelId="{F5A01DB3-447A-4D83-9669-CFB7784821B0}" type="presParOf" srcId="{2567330E-DCF5-4336-B936-5F4C1FBCCE0D}" destId="{FBBE5D4C-20F5-4DD9-9EEE-37D0DC5B2A66}" srcOrd="3" destOrd="0" presId="urn:microsoft.com/office/officeart/2018/2/layout/IconVerticalSolidList"/>
    <dgm:cxn modelId="{776FC8EC-F75D-4711-8C3C-0CB2103ACB39}" type="presParOf" srcId="{D80F95A5-E441-4685-ADCB-64FC3F32B787}" destId="{1532E8C1-BD94-4556-BD60-EAE2231C94D8}" srcOrd="1" destOrd="0" presId="urn:microsoft.com/office/officeart/2018/2/layout/IconVerticalSolidList"/>
    <dgm:cxn modelId="{66984BA1-65A8-4BDB-B594-0F8AF8F67172}" type="presParOf" srcId="{D80F95A5-E441-4685-ADCB-64FC3F32B787}" destId="{85171992-AE42-4372-856A-32D3B5A5E3F2}" srcOrd="2" destOrd="0" presId="urn:microsoft.com/office/officeart/2018/2/layout/IconVerticalSolidList"/>
    <dgm:cxn modelId="{121008D0-0343-42EC-ABC3-377B348CF7B6}" type="presParOf" srcId="{85171992-AE42-4372-856A-32D3B5A5E3F2}" destId="{6C96F8A7-02C6-44CC-B3B8-59C1EB00AEA0}" srcOrd="0" destOrd="0" presId="urn:microsoft.com/office/officeart/2018/2/layout/IconVerticalSolidList"/>
    <dgm:cxn modelId="{7A848FE3-69BA-46B5-A648-E9B97FAF8FC2}" type="presParOf" srcId="{85171992-AE42-4372-856A-32D3B5A5E3F2}" destId="{D810A27C-088A-43BA-8AF9-F3172D3C8633}" srcOrd="1" destOrd="0" presId="urn:microsoft.com/office/officeart/2018/2/layout/IconVerticalSolidList"/>
    <dgm:cxn modelId="{CB76BA22-7FBA-4BB0-A503-0C829A4E31F4}" type="presParOf" srcId="{85171992-AE42-4372-856A-32D3B5A5E3F2}" destId="{AE6F9264-BA9C-486E-9D7D-C301A264A72A}" srcOrd="2" destOrd="0" presId="urn:microsoft.com/office/officeart/2018/2/layout/IconVerticalSolidList"/>
    <dgm:cxn modelId="{642E76AC-4408-455B-B35F-66A21CA778F7}" type="presParOf" srcId="{85171992-AE42-4372-856A-32D3B5A5E3F2}" destId="{B480C0B5-FFCB-4434-9B2F-982BF1131F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2A3A4B-8DED-4042-B41F-3F97C7090798}"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57914C37-F2B9-4160-A5E2-A389C2554E56}">
      <dgm:prSet custT="1"/>
      <dgm:spPr/>
      <dgm:t>
        <a:bodyPr/>
        <a:lstStyle/>
        <a:p>
          <a:pPr>
            <a:lnSpc>
              <a:spcPct val="100000"/>
            </a:lnSpc>
          </a:pPr>
          <a:r>
            <a:rPr lang="en-US" sz="1600" dirty="0"/>
            <a:t>Does your work have potential for commercial valorization (e.g. tech transfer, for example spin-offs, commercial exploitation, …)? If so, please comment per dataset or data type where appropriate.</a:t>
          </a:r>
        </a:p>
      </dgm:t>
    </dgm:pt>
    <dgm:pt modelId="{CAEDFB77-D111-4B5C-A2CC-5601BF491D26}" type="parTrans" cxnId="{6D41A980-E45A-48B2-9E15-2C0AC11BF916}">
      <dgm:prSet/>
      <dgm:spPr/>
      <dgm:t>
        <a:bodyPr/>
        <a:lstStyle/>
        <a:p>
          <a:endParaRPr lang="en-US"/>
        </a:p>
      </dgm:t>
    </dgm:pt>
    <dgm:pt modelId="{2B84F07E-34B9-4909-BDA4-CEA2BBD9181A}" type="sibTrans" cxnId="{6D41A980-E45A-48B2-9E15-2C0AC11BF916}">
      <dgm:prSet/>
      <dgm:spPr/>
      <dgm:t>
        <a:bodyPr/>
        <a:lstStyle/>
        <a:p>
          <a:endParaRPr lang="en-US"/>
        </a:p>
      </dgm:t>
    </dgm:pt>
    <dgm:pt modelId="{0B604545-FC2A-4BFC-B3AB-90AF24D275A4}">
      <dgm:prSet custT="1"/>
      <dgm:spPr/>
      <dgm:t>
        <a:bodyPr/>
        <a:lstStyle/>
        <a:p>
          <a:pPr>
            <a:lnSpc>
              <a:spcPct val="100000"/>
            </a:lnSpc>
          </a:pPr>
          <a:r>
            <a:rPr lang="en-US" sz="1600" dirty="0"/>
            <a:t>Do existing 3rd party agreements restrict dissemination or exploitation of the data you (re)use? If so, to what data do they relate and what restrictions are in place? </a:t>
          </a:r>
        </a:p>
      </dgm:t>
    </dgm:pt>
    <dgm:pt modelId="{11C8AA47-9BF3-41C5-8DC5-CF9D7E3A2485}" type="parTrans" cxnId="{9C166F3F-1C1C-460D-9880-EC9A6C021ECC}">
      <dgm:prSet/>
      <dgm:spPr/>
      <dgm:t>
        <a:bodyPr/>
        <a:lstStyle/>
        <a:p>
          <a:endParaRPr lang="en-US"/>
        </a:p>
      </dgm:t>
    </dgm:pt>
    <dgm:pt modelId="{ACFBC9E0-95CA-4F83-B50A-DBD30F94660F}" type="sibTrans" cxnId="{9C166F3F-1C1C-460D-9880-EC9A6C021ECC}">
      <dgm:prSet/>
      <dgm:spPr/>
      <dgm:t>
        <a:bodyPr/>
        <a:lstStyle/>
        <a:p>
          <a:endParaRPr lang="en-US"/>
        </a:p>
      </dgm:t>
    </dgm:pt>
    <dgm:pt modelId="{A133DAC2-A2A3-4DAD-AD10-7323859483FB}">
      <dgm:prSet custT="1"/>
      <dgm:spPr/>
      <dgm:t>
        <a:bodyPr/>
        <a:lstStyle/>
        <a:p>
          <a:pPr>
            <a:lnSpc>
              <a:spcPct val="100000"/>
            </a:lnSpc>
          </a:pPr>
          <a:r>
            <a:rPr lang="en-US" sz="1600" dirty="0"/>
            <a:t>Are there any other legal issues, such as intellectual property rights and ownership, to be managed related to the data you (re)use? </a:t>
          </a:r>
        </a:p>
      </dgm:t>
    </dgm:pt>
    <dgm:pt modelId="{17FDF0A3-F359-419B-9691-08A0D79A85C8}" type="parTrans" cxnId="{E409C6ED-764C-43ED-902E-AE3301E1CF9F}">
      <dgm:prSet/>
      <dgm:spPr/>
      <dgm:t>
        <a:bodyPr/>
        <a:lstStyle/>
        <a:p>
          <a:endParaRPr lang="en-US"/>
        </a:p>
      </dgm:t>
    </dgm:pt>
    <dgm:pt modelId="{A87D4199-A546-4B9D-9EE9-3141A2461C4B}" type="sibTrans" cxnId="{E409C6ED-764C-43ED-902E-AE3301E1CF9F}">
      <dgm:prSet/>
      <dgm:spPr/>
      <dgm:t>
        <a:bodyPr/>
        <a:lstStyle/>
        <a:p>
          <a:endParaRPr lang="en-US"/>
        </a:p>
      </dgm:t>
    </dgm:pt>
    <dgm:pt modelId="{360C4B51-A85E-4DB7-BE01-08CB56DF8399}" type="pres">
      <dgm:prSet presAssocID="{662A3A4B-8DED-4042-B41F-3F97C7090798}" presName="root" presStyleCnt="0">
        <dgm:presLayoutVars>
          <dgm:dir/>
          <dgm:resizeHandles val="exact"/>
        </dgm:presLayoutVars>
      </dgm:prSet>
      <dgm:spPr/>
    </dgm:pt>
    <dgm:pt modelId="{5208E2A1-47E4-4211-B46C-4236D216C47D}" type="pres">
      <dgm:prSet presAssocID="{57914C37-F2B9-4160-A5E2-A389C2554E56}" presName="compNode" presStyleCnt="0"/>
      <dgm:spPr/>
    </dgm:pt>
    <dgm:pt modelId="{EFF254D4-7C3C-4F50-B0F6-640BB7A8C3E9}" type="pres">
      <dgm:prSet presAssocID="{57914C37-F2B9-4160-A5E2-A389C2554E56}" presName="bgRect" presStyleLbl="bgShp" presStyleIdx="0" presStyleCnt="3"/>
      <dgm:spPr/>
    </dgm:pt>
    <dgm:pt modelId="{B727AD4C-28A7-4538-9631-53D68FF33C76}" type="pres">
      <dgm:prSet presAssocID="{57914C37-F2B9-4160-A5E2-A389C2554E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520D3C12-FE2D-4126-8A18-A596C754F4E7}" type="pres">
      <dgm:prSet presAssocID="{57914C37-F2B9-4160-A5E2-A389C2554E56}" presName="spaceRect" presStyleCnt="0"/>
      <dgm:spPr/>
    </dgm:pt>
    <dgm:pt modelId="{7E5C6024-DF64-48DA-86B4-B26BA143BDBD}" type="pres">
      <dgm:prSet presAssocID="{57914C37-F2B9-4160-A5E2-A389C2554E56}" presName="parTx" presStyleLbl="revTx" presStyleIdx="0" presStyleCnt="3">
        <dgm:presLayoutVars>
          <dgm:chMax val="0"/>
          <dgm:chPref val="0"/>
        </dgm:presLayoutVars>
      </dgm:prSet>
      <dgm:spPr/>
    </dgm:pt>
    <dgm:pt modelId="{D7D44F0A-5BD2-4A05-8251-0497C1B9BDBA}" type="pres">
      <dgm:prSet presAssocID="{2B84F07E-34B9-4909-BDA4-CEA2BBD9181A}" presName="sibTrans" presStyleCnt="0"/>
      <dgm:spPr/>
    </dgm:pt>
    <dgm:pt modelId="{16703CA2-E145-47F0-AD1E-B882D31E069E}" type="pres">
      <dgm:prSet presAssocID="{0B604545-FC2A-4BFC-B3AB-90AF24D275A4}" presName="compNode" presStyleCnt="0"/>
      <dgm:spPr/>
    </dgm:pt>
    <dgm:pt modelId="{1BD99CA7-C446-4CB1-B443-7E44B4199446}" type="pres">
      <dgm:prSet presAssocID="{0B604545-FC2A-4BFC-B3AB-90AF24D275A4}" presName="bgRect" presStyleLbl="bgShp" presStyleIdx="1" presStyleCnt="3"/>
      <dgm:spPr/>
    </dgm:pt>
    <dgm:pt modelId="{4E9165BC-27CB-43C7-A5A0-91E83882A5BF}" type="pres">
      <dgm:prSet presAssocID="{0B604545-FC2A-4BFC-B3AB-90AF24D275A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tract"/>
        </a:ext>
      </dgm:extLst>
    </dgm:pt>
    <dgm:pt modelId="{008604EF-2FD6-4975-9FE6-346F897DB8B3}" type="pres">
      <dgm:prSet presAssocID="{0B604545-FC2A-4BFC-B3AB-90AF24D275A4}" presName="spaceRect" presStyleCnt="0"/>
      <dgm:spPr/>
    </dgm:pt>
    <dgm:pt modelId="{E9F8E204-9B65-4D67-A4F9-97C5C28A8686}" type="pres">
      <dgm:prSet presAssocID="{0B604545-FC2A-4BFC-B3AB-90AF24D275A4}" presName="parTx" presStyleLbl="revTx" presStyleIdx="1" presStyleCnt="3">
        <dgm:presLayoutVars>
          <dgm:chMax val="0"/>
          <dgm:chPref val="0"/>
        </dgm:presLayoutVars>
      </dgm:prSet>
      <dgm:spPr/>
    </dgm:pt>
    <dgm:pt modelId="{491D278C-76FA-4E71-B543-CAFE4A1973B4}" type="pres">
      <dgm:prSet presAssocID="{ACFBC9E0-95CA-4F83-B50A-DBD30F94660F}" presName="sibTrans" presStyleCnt="0"/>
      <dgm:spPr/>
    </dgm:pt>
    <dgm:pt modelId="{CDD44F54-58A7-4E09-9C4E-FF9F99611B7B}" type="pres">
      <dgm:prSet presAssocID="{A133DAC2-A2A3-4DAD-AD10-7323859483FB}" presName="compNode" presStyleCnt="0"/>
      <dgm:spPr/>
    </dgm:pt>
    <dgm:pt modelId="{FB3281C9-84FE-4777-855C-49F5265F93DC}" type="pres">
      <dgm:prSet presAssocID="{A133DAC2-A2A3-4DAD-AD10-7323859483FB}" presName="bgRect" presStyleLbl="bgShp" presStyleIdx="2" presStyleCnt="3"/>
      <dgm:spPr/>
    </dgm:pt>
    <dgm:pt modelId="{0B519B4A-8F21-42BD-A539-05E2DD9644D8}" type="pres">
      <dgm:prSet presAssocID="{A133DAC2-A2A3-4DAD-AD10-7323859483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vel"/>
        </a:ext>
      </dgm:extLst>
    </dgm:pt>
    <dgm:pt modelId="{0B303B1A-1C43-4E5C-86AA-17AE70288E10}" type="pres">
      <dgm:prSet presAssocID="{A133DAC2-A2A3-4DAD-AD10-7323859483FB}" presName="spaceRect" presStyleCnt="0"/>
      <dgm:spPr/>
    </dgm:pt>
    <dgm:pt modelId="{00119A40-23FF-4B15-AAB3-854952560CD8}" type="pres">
      <dgm:prSet presAssocID="{A133DAC2-A2A3-4DAD-AD10-7323859483FB}" presName="parTx" presStyleLbl="revTx" presStyleIdx="2" presStyleCnt="3">
        <dgm:presLayoutVars>
          <dgm:chMax val="0"/>
          <dgm:chPref val="0"/>
        </dgm:presLayoutVars>
      </dgm:prSet>
      <dgm:spPr/>
    </dgm:pt>
  </dgm:ptLst>
  <dgm:cxnLst>
    <dgm:cxn modelId="{9C166F3F-1C1C-460D-9880-EC9A6C021ECC}" srcId="{662A3A4B-8DED-4042-B41F-3F97C7090798}" destId="{0B604545-FC2A-4BFC-B3AB-90AF24D275A4}" srcOrd="1" destOrd="0" parTransId="{11C8AA47-9BF3-41C5-8DC5-CF9D7E3A2485}" sibTransId="{ACFBC9E0-95CA-4F83-B50A-DBD30F94660F}"/>
    <dgm:cxn modelId="{6D41A980-E45A-48B2-9E15-2C0AC11BF916}" srcId="{662A3A4B-8DED-4042-B41F-3F97C7090798}" destId="{57914C37-F2B9-4160-A5E2-A389C2554E56}" srcOrd="0" destOrd="0" parTransId="{CAEDFB77-D111-4B5C-A2CC-5601BF491D26}" sibTransId="{2B84F07E-34B9-4909-BDA4-CEA2BBD9181A}"/>
    <dgm:cxn modelId="{33460486-B849-473F-B4B5-C216943C60D3}" type="presOf" srcId="{57914C37-F2B9-4160-A5E2-A389C2554E56}" destId="{7E5C6024-DF64-48DA-86B4-B26BA143BDBD}" srcOrd="0" destOrd="0" presId="urn:microsoft.com/office/officeart/2018/2/layout/IconVerticalSolidList"/>
    <dgm:cxn modelId="{BB5BC986-3DCA-4AD5-AD6E-E8D984B549A4}" type="presOf" srcId="{A133DAC2-A2A3-4DAD-AD10-7323859483FB}" destId="{00119A40-23FF-4B15-AAB3-854952560CD8}" srcOrd="0" destOrd="0" presId="urn:microsoft.com/office/officeart/2018/2/layout/IconVerticalSolidList"/>
    <dgm:cxn modelId="{82C075BC-5106-4881-ABBE-8276985450AB}" type="presOf" srcId="{662A3A4B-8DED-4042-B41F-3F97C7090798}" destId="{360C4B51-A85E-4DB7-BE01-08CB56DF8399}" srcOrd="0" destOrd="0" presId="urn:microsoft.com/office/officeart/2018/2/layout/IconVerticalSolidList"/>
    <dgm:cxn modelId="{09078ADE-EAD7-45C8-9FE0-3703886322A7}" type="presOf" srcId="{0B604545-FC2A-4BFC-B3AB-90AF24D275A4}" destId="{E9F8E204-9B65-4D67-A4F9-97C5C28A8686}" srcOrd="0" destOrd="0" presId="urn:microsoft.com/office/officeart/2018/2/layout/IconVerticalSolidList"/>
    <dgm:cxn modelId="{E409C6ED-764C-43ED-902E-AE3301E1CF9F}" srcId="{662A3A4B-8DED-4042-B41F-3F97C7090798}" destId="{A133DAC2-A2A3-4DAD-AD10-7323859483FB}" srcOrd="2" destOrd="0" parTransId="{17FDF0A3-F359-419B-9691-08A0D79A85C8}" sibTransId="{A87D4199-A546-4B9D-9EE9-3141A2461C4B}"/>
    <dgm:cxn modelId="{941C62CB-8859-44ED-B22A-9425BA191CB8}" type="presParOf" srcId="{360C4B51-A85E-4DB7-BE01-08CB56DF8399}" destId="{5208E2A1-47E4-4211-B46C-4236D216C47D}" srcOrd="0" destOrd="0" presId="urn:microsoft.com/office/officeart/2018/2/layout/IconVerticalSolidList"/>
    <dgm:cxn modelId="{93866EE5-E1DC-493F-BBD1-34364A33A63E}" type="presParOf" srcId="{5208E2A1-47E4-4211-B46C-4236D216C47D}" destId="{EFF254D4-7C3C-4F50-B0F6-640BB7A8C3E9}" srcOrd="0" destOrd="0" presId="urn:microsoft.com/office/officeart/2018/2/layout/IconVerticalSolidList"/>
    <dgm:cxn modelId="{4E263EB0-1B15-4C55-B9DA-964684038D89}" type="presParOf" srcId="{5208E2A1-47E4-4211-B46C-4236D216C47D}" destId="{B727AD4C-28A7-4538-9631-53D68FF33C76}" srcOrd="1" destOrd="0" presId="urn:microsoft.com/office/officeart/2018/2/layout/IconVerticalSolidList"/>
    <dgm:cxn modelId="{B81C9897-AFAD-43C5-A9F8-9D1049EE7F25}" type="presParOf" srcId="{5208E2A1-47E4-4211-B46C-4236D216C47D}" destId="{520D3C12-FE2D-4126-8A18-A596C754F4E7}" srcOrd="2" destOrd="0" presId="urn:microsoft.com/office/officeart/2018/2/layout/IconVerticalSolidList"/>
    <dgm:cxn modelId="{DDB9D1D1-73AC-4F13-A300-6A1599650FDF}" type="presParOf" srcId="{5208E2A1-47E4-4211-B46C-4236D216C47D}" destId="{7E5C6024-DF64-48DA-86B4-B26BA143BDBD}" srcOrd="3" destOrd="0" presId="urn:microsoft.com/office/officeart/2018/2/layout/IconVerticalSolidList"/>
    <dgm:cxn modelId="{BDCFA03D-7BF0-4A4B-8383-792BB6EEF9C1}" type="presParOf" srcId="{360C4B51-A85E-4DB7-BE01-08CB56DF8399}" destId="{D7D44F0A-5BD2-4A05-8251-0497C1B9BDBA}" srcOrd="1" destOrd="0" presId="urn:microsoft.com/office/officeart/2018/2/layout/IconVerticalSolidList"/>
    <dgm:cxn modelId="{DC12C289-5AA7-4559-BFE5-EDDFF77C4C1C}" type="presParOf" srcId="{360C4B51-A85E-4DB7-BE01-08CB56DF8399}" destId="{16703CA2-E145-47F0-AD1E-B882D31E069E}" srcOrd="2" destOrd="0" presId="urn:microsoft.com/office/officeart/2018/2/layout/IconVerticalSolidList"/>
    <dgm:cxn modelId="{AE61DC6A-D449-46A8-B003-3B567FE78EEC}" type="presParOf" srcId="{16703CA2-E145-47F0-AD1E-B882D31E069E}" destId="{1BD99CA7-C446-4CB1-B443-7E44B4199446}" srcOrd="0" destOrd="0" presId="urn:microsoft.com/office/officeart/2018/2/layout/IconVerticalSolidList"/>
    <dgm:cxn modelId="{27EAE647-6F3B-42D9-B647-B4468EDE6E00}" type="presParOf" srcId="{16703CA2-E145-47F0-AD1E-B882D31E069E}" destId="{4E9165BC-27CB-43C7-A5A0-91E83882A5BF}" srcOrd="1" destOrd="0" presId="urn:microsoft.com/office/officeart/2018/2/layout/IconVerticalSolidList"/>
    <dgm:cxn modelId="{658AC645-8A5F-4CDD-B2EC-4DF0F3B9C096}" type="presParOf" srcId="{16703CA2-E145-47F0-AD1E-B882D31E069E}" destId="{008604EF-2FD6-4975-9FE6-346F897DB8B3}" srcOrd="2" destOrd="0" presId="urn:microsoft.com/office/officeart/2018/2/layout/IconVerticalSolidList"/>
    <dgm:cxn modelId="{AF8FED27-1433-4EE5-A2D3-627F5559E960}" type="presParOf" srcId="{16703CA2-E145-47F0-AD1E-B882D31E069E}" destId="{E9F8E204-9B65-4D67-A4F9-97C5C28A8686}" srcOrd="3" destOrd="0" presId="urn:microsoft.com/office/officeart/2018/2/layout/IconVerticalSolidList"/>
    <dgm:cxn modelId="{7344E22C-B0C2-467D-840F-753D4911B988}" type="presParOf" srcId="{360C4B51-A85E-4DB7-BE01-08CB56DF8399}" destId="{491D278C-76FA-4E71-B543-CAFE4A1973B4}" srcOrd="3" destOrd="0" presId="urn:microsoft.com/office/officeart/2018/2/layout/IconVerticalSolidList"/>
    <dgm:cxn modelId="{8F08AEA8-D433-4537-976B-3AC199518087}" type="presParOf" srcId="{360C4B51-A85E-4DB7-BE01-08CB56DF8399}" destId="{CDD44F54-58A7-4E09-9C4E-FF9F99611B7B}" srcOrd="4" destOrd="0" presId="urn:microsoft.com/office/officeart/2018/2/layout/IconVerticalSolidList"/>
    <dgm:cxn modelId="{05D334D0-9FD9-40EF-AC57-1A0C74F24535}" type="presParOf" srcId="{CDD44F54-58A7-4E09-9C4E-FF9F99611B7B}" destId="{FB3281C9-84FE-4777-855C-49F5265F93DC}" srcOrd="0" destOrd="0" presId="urn:microsoft.com/office/officeart/2018/2/layout/IconVerticalSolidList"/>
    <dgm:cxn modelId="{F9089159-6ADB-4613-9332-16A8F498B9E0}" type="presParOf" srcId="{CDD44F54-58A7-4E09-9C4E-FF9F99611B7B}" destId="{0B519B4A-8F21-42BD-A539-05E2DD9644D8}" srcOrd="1" destOrd="0" presId="urn:microsoft.com/office/officeart/2018/2/layout/IconVerticalSolidList"/>
    <dgm:cxn modelId="{FCEA718A-EA00-4A87-A5B9-5829F09F6103}" type="presParOf" srcId="{CDD44F54-58A7-4E09-9C4E-FF9F99611B7B}" destId="{0B303B1A-1C43-4E5C-86AA-17AE70288E10}" srcOrd="2" destOrd="0" presId="urn:microsoft.com/office/officeart/2018/2/layout/IconVerticalSolidList"/>
    <dgm:cxn modelId="{CD81FB63-FBED-461C-B463-8A119F834F15}" type="presParOf" srcId="{CDD44F54-58A7-4E09-9C4E-FF9F99611B7B}" destId="{00119A40-23FF-4B15-AAB3-854952560CD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2A3A4B-8DED-4042-B41F-3F97C7090798}"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57914C37-F2B9-4160-A5E2-A389C2554E56}">
      <dgm:prSet custT="1"/>
      <dgm:spPr/>
      <dgm:t>
        <a:bodyPr/>
        <a:lstStyle/>
        <a:p>
          <a:pPr>
            <a:lnSpc>
              <a:spcPct val="100000"/>
            </a:lnSpc>
          </a:pPr>
          <a:r>
            <a:rPr lang="en-GB" sz="1600">
              <a:latin typeface="Trebuchet MS" panose="020B0603020202020204" pitchFamily="34" charset="0"/>
            </a:rPr>
            <a:t>Clearly describe what approach will be followed to capture the accompanying information necessary to keep data understandable and usable, for yourself and others, now and in the future.</a:t>
          </a:r>
          <a:endParaRPr lang="en-US" sz="1600" dirty="0">
            <a:latin typeface="Trebuchet MS" panose="020B0603020202020204" pitchFamily="34" charset="0"/>
          </a:endParaRPr>
        </a:p>
      </dgm:t>
    </dgm:pt>
    <dgm:pt modelId="{CAEDFB77-D111-4B5C-A2CC-5601BF491D26}" type="parTrans" cxnId="{6D41A980-E45A-48B2-9E15-2C0AC11BF916}">
      <dgm:prSet/>
      <dgm:spPr/>
      <dgm:t>
        <a:bodyPr/>
        <a:lstStyle/>
        <a:p>
          <a:endParaRPr lang="en-US" sz="1600">
            <a:latin typeface="Trebuchet MS" panose="020B0603020202020204" pitchFamily="34" charset="0"/>
          </a:endParaRPr>
        </a:p>
      </dgm:t>
    </dgm:pt>
    <dgm:pt modelId="{2B84F07E-34B9-4909-BDA4-CEA2BBD9181A}" type="sibTrans" cxnId="{6D41A980-E45A-48B2-9E15-2C0AC11BF916}">
      <dgm:prSet/>
      <dgm:spPr/>
      <dgm:t>
        <a:bodyPr/>
        <a:lstStyle/>
        <a:p>
          <a:endParaRPr lang="en-US" sz="1600">
            <a:latin typeface="Trebuchet MS" panose="020B0603020202020204" pitchFamily="34" charset="0"/>
          </a:endParaRPr>
        </a:p>
      </dgm:t>
    </dgm:pt>
    <dgm:pt modelId="{BE51A6FD-7BE0-4032-9552-F503138212E4}">
      <dgm:prSet custT="1"/>
      <dgm:spPr/>
      <dgm:t>
        <a:bodyPr/>
        <a:lstStyle/>
        <a:p>
          <a:pPr>
            <a:lnSpc>
              <a:spcPct val="100000"/>
            </a:lnSpc>
          </a:pPr>
          <a:r>
            <a:rPr lang="en-GB" sz="1600">
              <a:latin typeface="Trebuchet MS" panose="020B0603020202020204" pitchFamily="34" charset="0"/>
            </a:rPr>
            <a:t>Will a metadata standard be used to make it easier to find and reuse the data? If so, please specify (where appropriate per dataset or data type) which metadata standard will be used. If not, please specify (where appropriate per dataset or data type) which metadata will be created to make the data easier to find and reuse.</a:t>
          </a:r>
          <a:endParaRPr lang="en-US" sz="1600" dirty="0">
            <a:latin typeface="Trebuchet MS" panose="020B0603020202020204" pitchFamily="34" charset="0"/>
          </a:endParaRPr>
        </a:p>
      </dgm:t>
    </dgm:pt>
    <dgm:pt modelId="{284CA89B-FA6C-46BF-8D1F-4E77050346AC}" type="parTrans" cxnId="{30E39D30-BA44-45CF-AE1D-09E1F4936E33}">
      <dgm:prSet/>
      <dgm:spPr/>
      <dgm:t>
        <a:bodyPr/>
        <a:lstStyle/>
        <a:p>
          <a:endParaRPr lang="en-BE" sz="1600">
            <a:latin typeface="Trebuchet MS" panose="020B0603020202020204" pitchFamily="34" charset="0"/>
          </a:endParaRPr>
        </a:p>
      </dgm:t>
    </dgm:pt>
    <dgm:pt modelId="{CBFADED7-E428-4AC1-98CD-D08D47A3A159}" type="sibTrans" cxnId="{30E39D30-BA44-45CF-AE1D-09E1F4936E33}">
      <dgm:prSet/>
      <dgm:spPr/>
      <dgm:t>
        <a:bodyPr/>
        <a:lstStyle/>
        <a:p>
          <a:endParaRPr lang="en-BE" sz="1600">
            <a:latin typeface="Trebuchet MS" panose="020B0603020202020204" pitchFamily="34" charset="0"/>
          </a:endParaRPr>
        </a:p>
      </dgm:t>
    </dgm:pt>
    <dgm:pt modelId="{360C4B51-A85E-4DB7-BE01-08CB56DF8399}" type="pres">
      <dgm:prSet presAssocID="{662A3A4B-8DED-4042-B41F-3F97C7090798}" presName="root" presStyleCnt="0">
        <dgm:presLayoutVars>
          <dgm:dir/>
          <dgm:resizeHandles val="exact"/>
        </dgm:presLayoutVars>
      </dgm:prSet>
      <dgm:spPr/>
    </dgm:pt>
    <dgm:pt modelId="{5208E2A1-47E4-4211-B46C-4236D216C47D}" type="pres">
      <dgm:prSet presAssocID="{57914C37-F2B9-4160-A5E2-A389C2554E56}" presName="compNode" presStyleCnt="0"/>
      <dgm:spPr/>
    </dgm:pt>
    <dgm:pt modelId="{EFF254D4-7C3C-4F50-B0F6-640BB7A8C3E9}" type="pres">
      <dgm:prSet presAssocID="{57914C37-F2B9-4160-A5E2-A389C2554E56}" presName="bgRect" presStyleLbl="bgShp" presStyleIdx="0" presStyleCnt="2"/>
      <dgm:spPr/>
    </dgm:pt>
    <dgm:pt modelId="{B727AD4C-28A7-4538-9631-53D68FF33C76}" type="pres">
      <dgm:prSet presAssocID="{57914C37-F2B9-4160-A5E2-A389C2554E5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520D3C12-FE2D-4126-8A18-A596C754F4E7}" type="pres">
      <dgm:prSet presAssocID="{57914C37-F2B9-4160-A5E2-A389C2554E56}" presName="spaceRect" presStyleCnt="0"/>
      <dgm:spPr/>
    </dgm:pt>
    <dgm:pt modelId="{7E5C6024-DF64-48DA-86B4-B26BA143BDBD}" type="pres">
      <dgm:prSet presAssocID="{57914C37-F2B9-4160-A5E2-A389C2554E56}" presName="parTx" presStyleLbl="revTx" presStyleIdx="0" presStyleCnt="2">
        <dgm:presLayoutVars>
          <dgm:chMax val="0"/>
          <dgm:chPref val="0"/>
        </dgm:presLayoutVars>
      </dgm:prSet>
      <dgm:spPr/>
    </dgm:pt>
    <dgm:pt modelId="{D7D44F0A-5BD2-4A05-8251-0497C1B9BDBA}" type="pres">
      <dgm:prSet presAssocID="{2B84F07E-34B9-4909-BDA4-CEA2BBD9181A}" presName="sibTrans" presStyleCnt="0"/>
      <dgm:spPr/>
    </dgm:pt>
    <dgm:pt modelId="{A6BF9E25-38A5-4554-BD88-8847B6E5ADAB}" type="pres">
      <dgm:prSet presAssocID="{BE51A6FD-7BE0-4032-9552-F503138212E4}" presName="compNode" presStyleCnt="0"/>
      <dgm:spPr/>
    </dgm:pt>
    <dgm:pt modelId="{16F26A22-40E9-4B19-A91F-2A135BF7B889}" type="pres">
      <dgm:prSet presAssocID="{BE51A6FD-7BE0-4032-9552-F503138212E4}" presName="bgRect" presStyleLbl="bgShp" presStyleIdx="1" presStyleCnt="2"/>
      <dgm:spPr/>
    </dgm:pt>
    <dgm:pt modelId="{2553EC06-7FD6-4412-ACAE-76C64294A5D3}" type="pres">
      <dgm:prSet presAssocID="{BE51A6FD-7BE0-4032-9552-F503138212E4}" presName="iconRect" presStyleLbl="node1" presStyleIdx="1" presStyleCnt="2"/>
      <dgm:spPr/>
    </dgm:pt>
    <dgm:pt modelId="{AB3A0ACA-7F2E-4A3B-874A-2750CF84A4EB}" type="pres">
      <dgm:prSet presAssocID="{BE51A6FD-7BE0-4032-9552-F503138212E4}" presName="spaceRect" presStyleCnt="0"/>
      <dgm:spPr/>
    </dgm:pt>
    <dgm:pt modelId="{7C95BA5C-70F7-4214-B607-7794214ED049}" type="pres">
      <dgm:prSet presAssocID="{BE51A6FD-7BE0-4032-9552-F503138212E4}" presName="parTx" presStyleLbl="revTx" presStyleIdx="1" presStyleCnt="2">
        <dgm:presLayoutVars>
          <dgm:chMax val="0"/>
          <dgm:chPref val="0"/>
        </dgm:presLayoutVars>
      </dgm:prSet>
      <dgm:spPr/>
    </dgm:pt>
  </dgm:ptLst>
  <dgm:cxnLst>
    <dgm:cxn modelId="{30E39D30-BA44-45CF-AE1D-09E1F4936E33}" srcId="{662A3A4B-8DED-4042-B41F-3F97C7090798}" destId="{BE51A6FD-7BE0-4032-9552-F503138212E4}" srcOrd="1" destOrd="0" parTransId="{284CA89B-FA6C-46BF-8D1F-4E77050346AC}" sibTransId="{CBFADED7-E428-4AC1-98CD-D08D47A3A159}"/>
    <dgm:cxn modelId="{6D41A980-E45A-48B2-9E15-2C0AC11BF916}" srcId="{662A3A4B-8DED-4042-B41F-3F97C7090798}" destId="{57914C37-F2B9-4160-A5E2-A389C2554E56}" srcOrd="0" destOrd="0" parTransId="{CAEDFB77-D111-4B5C-A2CC-5601BF491D26}" sibTransId="{2B84F07E-34B9-4909-BDA4-CEA2BBD9181A}"/>
    <dgm:cxn modelId="{33460486-B849-473F-B4B5-C216943C60D3}" type="presOf" srcId="{57914C37-F2B9-4160-A5E2-A389C2554E56}" destId="{7E5C6024-DF64-48DA-86B4-B26BA143BDBD}" srcOrd="0" destOrd="0" presId="urn:microsoft.com/office/officeart/2018/2/layout/IconVerticalSolidList"/>
    <dgm:cxn modelId="{7A68DDAE-310E-4CFF-B6D8-CFA0667A65EF}" type="presOf" srcId="{BE51A6FD-7BE0-4032-9552-F503138212E4}" destId="{7C95BA5C-70F7-4214-B607-7794214ED049}" srcOrd="0" destOrd="0" presId="urn:microsoft.com/office/officeart/2018/2/layout/IconVerticalSolidList"/>
    <dgm:cxn modelId="{82C075BC-5106-4881-ABBE-8276985450AB}" type="presOf" srcId="{662A3A4B-8DED-4042-B41F-3F97C7090798}" destId="{360C4B51-A85E-4DB7-BE01-08CB56DF8399}" srcOrd="0" destOrd="0" presId="urn:microsoft.com/office/officeart/2018/2/layout/IconVerticalSolidList"/>
    <dgm:cxn modelId="{941C62CB-8859-44ED-B22A-9425BA191CB8}" type="presParOf" srcId="{360C4B51-A85E-4DB7-BE01-08CB56DF8399}" destId="{5208E2A1-47E4-4211-B46C-4236D216C47D}" srcOrd="0" destOrd="0" presId="urn:microsoft.com/office/officeart/2018/2/layout/IconVerticalSolidList"/>
    <dgm:cxn modelId="{93866EE5-E1DC-493F-BBD1-34364A33A63E}" type="presParOf" srcId="{5208E2A1-47E4-4211-B46C-4236D216C47D}" destId="{EFF254D4-7C3C-4F50-B0F6-640BB7A8C3E9}" srcOrd="0" destOrd="0" presId="urn:microsoft.com/office/officeart/2018/2/layout/IconVerticalSolidList"/>
    <dgm:cxn modelId="{4E263EB0-1B15-4C55-B9DA-964684038D89}" type="presParOf" srcId="{5208E2A1-47E4-4211-B46C-4236D216C47D}" destId="{B727AD4C-28A7-4538-9631-53D68FF33C76}" srcOrd="1" destOrd="0" presId="urn:microsoft.com/office/officeart/2018/2/layout/IconVerticalSolidList"/>
    <dgm:cxn modelId="{B81C9897-AFAD-43C5-A9F8-9D1049EE7F25}" type="presParOf" srcId="{5208E2A1-47E4-4211-B46C-4236D216C47D}" destId="{520D3C12-FE2D-4126-8A18-A596C754F4E7}" srcOrd="2" destOrd="0" presId="urn:microsoft.com/office/officeart/2018/2/layout/IconVerticalSolidList"/>
    <dgm:cxn modelId="{DDB9D1D1-73AC-4F13-A300-6A1599650FDF}" type="presParOf" srcId="{5208E2A1-47E4-4211-B46C-4236D216C47D}" destId="{7E5C6024-DF64-48DA-86B4-B26BA143BDBD}" srcOrd="3" destOrd="0" presId="urn:microsoft.com/office/officeart/2018/2/layout/IconVerticalSolidList"/>
    <dgm:cxn modelId="{BDCFA03D-7BF0-4A4B-8383-792BB6EEF9C1}" type="presParOf" srcId="{360C4B51-A85E-4DB7-BE01-08CB56DF8399}" destId="{D7D44F0A-5BD2-4A05-8251-0497C1B9BDBA}" srcOrd="1" destOrd="0" presId="urn:microsoft.com/office/officeart/2018/2/layout/IconVerticalSolidList"/>
    <dgm:cxn modelId="{0873E12A-58EB-414D-B457-12E9FAFB92DB}" type="presParOf" srcId="{360C4B51-A85E-4DB7-BE01-08CB56DF8399}" destId="{A6BF9E25-38A5-4554-BD88-8847B6E5ADAB}" srcOrd="2" destOrd="0" presId="urn:microsoft.com/office/officeart/2018/2/layout/IconVerticalSolidList"/>
    <dgm:cxn modelId="{9C3DC1A1-9637-4D3D-85AA-17C0E47A8393}" type="presParOf" srcId="{A6BF9E25-38A5-4554-BD88-8847B6E5ADAB}" destId="{16F26A22-40E9-4B19-A91F-2A135BF7B889}" srcOrd="0" destOrd="0" presId="urn:microsoft.com/office/officeart/2018/2/layout/IconVerticalSolidList"/>
    <dgm:cxn modelId="{788AB423-774F-4AFC-8E69-613BCD5DA725}" type="presParOf" srcId="{A6BF9E25-38A5-4554-BD88-8847B6E5ADAB}" destId="{2553EC06-7FD6-4412-ACAE-76C64294A5D3}" srcOrd="1" destOrd="0" presId="urn:microsoft.com/office/officeart/2018/2/layout/IconVerticalSolidList"/>
    <dgm:cxn modelId="{13A9A25B-4788-404B-9E0A-2AEFB8D9CA64}" type="presParOf" srcId="{A6BF9E25-38A5-4554-BD88-8847B6E5ADAB}" destId="{AB3A0ACA-7F2E-4A3B-874A-2750CF84A4EB}" srcOrd="2" destOrd="0" presId="urn:microsoft.com/office/officeart/2018/2/layout/IconVerticalSolidList"/>
    <dgm:cxn modelId="{83A11DC0-B04B-4E02-B0B1-D40E818CE472}" type="presParOf" srcId="{A6BF9E25-38A5-4554-BD88-8847B6E5ADAB}" destId="{7C95BA5C-70F7-4214-B607-7794214ED04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E61482-63F4-4536-8AB5-EAB3AC590768}" type="doc">
      <dgm:prSet loTypeId="urn:microsoft.com/office/officeart/2005/8/layout/process1" loCatId="process" qsTypeId="urn:microsoft.com/office/officeart/2005/8/quickstyle/simple2" qsCatId="simple" csTypeId="urn:microsoft.com/office/officeart/2005/8/colors/accent3_2" csCatId="accent3"/>
      <dgm:spPr/>
      <dgm:t>
        <a:bodyPr/>
        <a:lstStyle/>
        <a:p>
          <a:endParaRPr lang="en-US"/>
        </a:p>
      </dgm:t>
    </dgm:pt>
    <dgm:pt modelId="{64C8A5B3-50DB-4099-AEDF-1BF70C538E00}">
      <dgm:prSet/>
      <dgm:spPr/>
      <dgm:t>
        <a:bodyPr/>
        <a:lstStyle/>
        <a:p>
          <a:r>
            <a:rPr lang="en-US"/>
            <a:t>What</a:t>
          </a:r>
        </a:p>
      </dgm:t>
    </dgm:pt>
    <dgm:pt modelId="{67EC1E6A-3B00-49C0-9EA9-1DFDC552ED7E}" type="parTrans" cxnId="{25506776-F56F-4FCA-9EAD-77050DE771E8}">
      <dgm:prSet/>
      <dgm:spPr/>
      <dgm:t>
        <a:bodyPr/>
        <a:lstStyle/>
        <a:p>
          <a:endParaRPr lang="en-US"/>
        </a:p>
      </dgm:t>
    </dgm:pt>
    <dgm:pt modelId="{9F9ACA9C-0390-43EE-9122-784BD1AA3B7E}" type="sibTrans" cxnId="{25506776-F56F-4FCA-9EAD-77050DE771E8}">
      <dgm:prSet/>
      <dgm:spPr/>
      <dgm:t>
        <a:bodyPr/>
        <a:lstStyle/>
        <a:p>
          <a:endParaRPr lang="en-US"/>
        </a:p>
      </dgm:t>
    </dgm:pt>
    <dgm:pt modelId="{3BA27F84-255D-47E6-90F4-D27E7C33E2CD}">
      <dgm:prSet/>
      <dgm:spPr/>
      <dgm:t>
        <a:bodyPr/>
        <a:lstStyle/>
        <a:p>
          <a:r>
            <a:rPr lang="en-US"/>
            <a:t>Who</a:t>
          </a:r>
        </a:p>
      </dgm:t>
    </dgm:pt>
    <dgm:pt modelId="{227791D9-E902-45FF-A2B9-DE471E74FC5F}" type="parTrans" cxnId="{4051D01C-C7E4-462B-BD7E-641CD88C6638}">
      <dgm:prSet/>
      <dgm:spPr/>
      <dgm:t>
        <a:bodyPr/>
        <a:lstStyle/>
        <a:p>
          <a:endParaRPr lang="en-US"/>
        </a:p>
      </dgm:t>
    </dgm:pt>
    <dgm:pt modelId="{82DB1C68-3FC7-45AC-B8A7-CF0E57D465C4}" type="sibTrans" cxnId="{4051D01C-C7E4-462B-BD7E-641CD88C6638}">
      <dgm:prSet/>
      <dgm:spPr/>
      <dgm:t>
        <a:bodyPr/>
        <a:lstStyle/>
        <a:p>
          <a:endParaRPr lang="en-US"/>
        </a:p>
      </dgm:t>
    </dgm:pt>
    <dgm:pt modelId="{40C39B97-FD8A-42B5-833E-60C357E82F62}">
      <dgm:prSet/>
      <dgm:spPr/>
      <dgm:t>
        <a:bodyPr/>
        <a:lstStyle/>
        <a:p>
          <a:r>
            <a:rPr lang="en-US"/>
            <a:t>Why</a:t>
          </a:r>
        </a:p>
      </dgm:t>
    </dgm:pt>
    <dgm:pt modelId="{FCE2C37F-D56F-4976-9F27-CC04A72BFE5F}" type="parTrans" cxnId="{4DA2F61F-E1F8-438A-BD34-1B43A8FE4E58}">
      <dgm:prSet/>
      <dgm:spPr/>
      <dgm:t>
        <a:bodyPr/>
        <a:lstStyle/>
        <a:p>
          <a:endParaRPr lang="en-US"/>
        </a:p>
      </dgm:t>
    </dgm:pt>
    <dgm:pt modelId="{8400D95E-9497-486D-8BB9-527A123241E1}" type="sibTrans" cxnId="{4DA2F61F-E1F8-438A-BD34-1B43A8FE4E58}">
      <dgm:prSet/>
      <dgm:spPr/>
      <dgm:t>
        <a:bodyPr/>
        <a:lstStyle/>
        <a:p>
          <a:endParaRPr lang="en-US"/>
        </a:p>
      </dgm:t>
    </dgm:pt>
    <dgm:pt modelId="{01BC776B-7B9F-40D6-AA65-C53B88011039}">
      <dgm:prSet/>
      <dgm:spPr/>
      <dgm:t>
        <a:bodyPr/>
        <a:lstStyle/>
        <a:p>
          <a:r>
            <a:rPr lang="en-US"/>
            <a:t>Where</a:t>
          </a:r>
        </a:p>
      </dgm:t>
    </dgm:pt>
    <dgm:pt modelId="{06537A34-7754-4F08-893D-1F0CCE38323D}" type="parTrans" cxnId="{BE0E9FF8-03D0-4FC9-8DC0-A4C50E93604F}">
      <dgm:prSet/>
      <dgm:spPr/>
      <dgm:t>
        <a:bodyPr/>
        <a:lstStyle/>
        <a:p>
          <a:endParaRPr lang="en-US"/>
        </a:p>
      </dgm:t>
    </dgm:pt>
    <dgm:pt modelId="{5FCDE006-0D67-42A4-BD4B-2D601365BDF0}" type="sibTrans" cxnId="{BE0E9FF8-03D0-4FC9-8DC0-A4C50E93604F}">
      <dgm:prSet/>
      <dgm:spPr/>
      <dgm:t>
        <a:bodyPr/>
        <a:lstStyle/>
        <a:p>
          <a:endParaRPr lang="en-US"/>
        </a:p>
      </dgm:t>
    </dgm:pt>
    <dgm:pt modelId="{082BEA7F-C820-4ADB-A98F-15DAF7F611F0}">
      <dgm:prSet/>
      <dgm:spPr/>
      <dgm:t>
        <a:bodyPr/>
        <a:lstStyle/>
        <a:p>
          <a:r>
            <a:rPr lang="en-US"/>
            <a:t>When</a:t>
          </a:r>
        </a:p>
      </dgm:t>
    </dgm:pt>
    <dgm:pt modelId="{29342C8E-0E60-402D-99C9-46C2D73ACD2F}" type="parTrans" cxnId="{F21F956A-ED9F-4083-9630-9C21F57D631B}">
      <dgm:prSet/>
      <dgm:spPr/>
      <dgm:t>
        <a:bodyPr/>
        <a:lstStyle/>
        <a:p>
          <a:endParaRPr lang="en-US"/>
        </a:p>
      </dgm:t>
    </dgm:pt>
    <dgm:pt modelId="{ABA1FD75-5CC0-485D-B2AE-0FD934470565}" type="sibTrans" cxnId="{F21F956A-ED9F-4083-9630-9C21F57D631B}">
      <dgm:prSet/>
      <dgm:spPr/>
      <dgm:t>
        <a:bodyPr/>
        <a:lstStyle/>
        <a:p>
          <a:endParaRPr lang="en-US"/>
        </a:p>
      </dgm:t>
    </dgm:pt>
    <dgm:pt modelId="{9D3D1EA6-9E9E-492A-A2BE-39AADC9B9981}">
      <dgm:prSet/>
      <dgm:spPr/>
      <dgm:t>
        <a:bodyPr/>
        <a:lstStyle/>
        <a:p>
          <a:r>
            <a:rPr lang="en-US"/>
            <a:t>How</a:t>
          </a:r>
        </a:p>
      </dgm:t>
    </dgm:pt>
    <dgm:pt modelId="{E983EB61-17EC-4697-9950-4562A31CCBD3}" type="parTrans" cxnId="{333A26F3-F6FF-49E7-930E-1C8E827F5AD9}">
      <dgm:prSet/>
      <dgm:spPr/>
      <dgm:t>
        <a:bodyPr/>
        <a:lstStyle/>
        <a:p>
          <a:endParaRPr lang="en-US"/>
        </a:p>
      </dgm:t>
    </dgm:pt>
    <dgm:pt modelId="{A384BDF7-9DCE-4345-9085-8D39B1AF257B}" type="sibTrans" cxnId="{333A26F3-F6FF-49E7-930E-1C8E827F5AD9}">
      <dgm:prSet/>
      <dgm:spPr/>
      <dgm:t>
        <a:bodyPr/>
        <a:lstStyle/>
        <a:p>
          <a:endParaRPr lang="en-US"/>
        </a:p>
      </dgm:t>
    </dgm:pt>
    <dgm:pt modelId="{5C30BB8B-331C-4D1A-8723-EACE0DC734A1}" type="pres">
      <dgm:prSet presAssocID="{C8E61482-63F4-4536-8AB5-EAB3AC590768}" presName="Name0" presStyleCnt="0">
        <dgm:presLayoutVars>
          <dgm:dir/>
          <dgm:resizeHandles val="exact"/>
        </dgm:presLayoutVars>
      </dgm:prSet>
      <dgm:spPr/>
    </dgm:pt>
    <dgm:pt modelId="{741B2044-3F56-419A-A105-3CCED286AA22}" type="pres">
      <dgm:prSet presAssocID="{64C8A5B3-50DB-4099-AEDF-1BF70C538E00}" presName="node" presStyleLbl="node1" presStyleIdx="0" presStyleCnt="6">
        <dgm:presLayoutVars>
          <dgm:bulletEnabled val="1"/>
        </dgm:presLayoutVars>
      </dgm:prSet>
      <dgm:spPr/>
    </dgm:pt>
    <dgm:pt modelId="{9CCF3209-FA17-4BD9-8AD9-8F7E9FDAB2B4}" type="pres">
      <dgm:prSet presAssocID="{9F9ACA9C-0390-43EE-9122-784BD1AA3B7E}" presName="sibTrans" presStyleLbl="sibTrans2D1" presStyleIdx="0" presStyleCnt="5"/>
      <dgm:spPr/>
    </dgm:pt>
    <dgm:pt modelId="{E83E0042-CC59-475D-BDA5-1539B91A7982}" type="pres">
      <dgm:prSet presAssocID="{9F9ACA9C-0390-43EE-9122-784BD1AA3B7E}" presName="connectorText" presStyleLbl="sibTrans2D1" presStyleIdx="0" presStyleCnt="5"/>
      <dgm:spPr/>
    </dgm:pt>
    <dgm:pt modelId="{A7BB7C6F-A2BA-42D0-AD01-D1A3C34C11D0}" type="pres">
      <dgm:prSet presAssocID="{3BA27F84-255D-47E6-90F4-D27E7C33E2CD}" presName="node" presStyleLbl="node1" presStyleIdx="1" presStyleCnt="6">
        <dgm:presLayoutVars>
          <dgm:bulletEnabled val="1"/>
        </dgm:presLayoutVars>
      </dgm:prSet>
      <dgm:spPr/>
    </dgm:pt>
    <dgm:pt modelId="{346E0BEA-F6B0-4C4D-A8E0-7C65DF9310B0}" type="pres">
      <dgm:prSet presAssocID="{82DB1C68-3FC7-45AC-B8A7-CF0E57D465C4}" presName="sibTrans" presStyleLbl="sibTrans2D1" presStyleIdx="1" presStyleCnt="5"/>
      <dgm:spPr/>
    </dgm:pt>
    <dgm:pt modelId="{E1076CB6-E17A-4464-8E55-A84E96CC9AA8}" type="pres">
      <dgm:prSet presAssocID="{82DB1C68-3FC7-45AC-B8A7-CF0E57D465C4}" presName="connectorText" presStyleLbl="sibTrans2D1" presStyleIdx="1" presStyleCnt="5"/>
      <dgm:spPr/>
    </dgm:pt>
    <dgm:pt modelId="{016322CC-923F-4CDB-B446-62ACA0676EA3}" type="pres">
      <dgm:prSet presAssocID="{40C39B97-FD8A-42B5-833E-60C357E82F62}" presName="node" presStyleLbl="node1" presStyleIdx="2" presStyleCnt="6">
        <dgm:presLayoutVars>
          <dgm:bulletEnabled val="1"/>
        </dgm:presLayoutVars>
      </dgm:prSet>
      <dgm:spPr/>
    </dgm:pt>
    <dgm:pt modelId="{F9DCD26D-376E-4D61-ADE0-91D3DE30D64F}" type="pres">
      <dgm:prSet presAssocID="{8400D95E-9497-486D-8BB9-527A123241E1}" presName="sibTrans" presStyleLbl="sibTrans2D1" presStyleIdx="2" presStyleCnt="5"/>
      <dgm:spPr/>
    </dgm:pt>
    <dgm:pt modelId="{6B2616FB-9DAC-4462-BC22-71803A2023F5}" type="pres">
      <dgm:prSet presAssocID="{8400D95E-9497-486D-8BB9-527A123241E1}" presName="connectorText" presStyleLbl="sibTrans2D1" presStyleIdx="2" presStyleCnt="5"/>
      <dgm:spPr/>
    </dgm:pt>
    <dgm:pt modelId="{996D47A2-DEC5-4D47-8464-D3A781D2E6AE}" type="pres">
      <dgm:prSet presAssocID="{01BC776B-7B9F-40D6-AA65-C53B88011039}" presName="node" presStyleLbl="node1" presStyleIdx="3" presStyleCnt="6">
        <dgm:presLayoutVars>
          <dgm:bulletEnabled val="1"/>
        </dgm:presLayoutVars>
      </dgm:prSet>
      <dgm:spPr/>
    </dgm:pt>
    <dgm:pt modelId="{E1F30170-467A-4D82-B3ED-46950DF98482}" type="pres">
      <dgm:prSet presAssocID="{5FCDE006-0D67-42A4-BD4B-2D601365BDF0}" presName="sibTrans" presStyleLbl="sibTrans2D1" presStyleIdx="3" presStyleCnt="5"/>
      <dgm:spPr/>
    </dgm:pt>
    <dgm:pt modelId="{5D98938A-2EEA-4EBD-9979-539B77750F8E}" type="pres">
      <dgm:prSet presAssocID="{5FCDE006-0D67-42A4-BD4B-2D601365BDF0}" presName="connectorText" presStyleLbl="sibTrans2D1" presStyleIdx="3" presStyleCnt="5"/>
      <dgm:spPr/>
    </dgm:pt>
    <dgm:pt modelId="{7C3C7804-1506-46A0-A17F-506ABCB7A8C2}" type="pres">
      <dgm:prSet presAssocID="{082BEA7F-C820-4ADB-A98F-15DAF7F611F0}" presName="node" presStyleLbl="node1" presStyleIdx="4" presStyleCnt="6">
        <dgm:presLayoutVars>
          <dgm:bulletEnabled val="1"/>
        </dgm:presLayoutVars>
      </dgm:prSet>
      <dgm:spPr/>
    </dgm:pt>
    <dgm:pt modelId="{AC1DF1A8-E7A0-42A3-B06B-05FA351B8787}" type="pres">
      <dgm:prSet presAssocID="{ABA1FD75-5CC0-485D-B2AE-0FD934470565}" presName="sibTrans" presStyleLbl="sibTrans2D1" presStyleIdx="4" presStyleCnt="5"/>
      <dgm:spPr/>
    </dgm:pt>
    <dgm:pt modelId="{6707D4BA-2825-4227-B125-EAA9CB9F2321}" type="pres">
      <dgm:prSet presAssocID="{ABA1FD75-5CC0-485D-B2AE-0FD934470565}" presName="connectorText" presStyleLbl="sibTrans2D1" presStyleIdx="4" presStyleCnt="5"/>
      <dgm:spPr/>
    </dgm:pt>
    <dgm:pt modelId="{CBCE5ACB-6482-4DEF-B248-D346D437DAD6}" type="pres">
      <dgm:prSet presAssocID="{9D3D1EA6-9E9E-492A-A2BE-39AADC9B9981}" presName="node" presStyleLbl="node1" presStyleIdx="5" presStyleCnt="6">
        <dgm:presLayoutVars>
          <dgm:bulletEnabled val="1"/>
        </dgm:presLayoutVars>
      </dgm:prSet>
      <dgm:spPr/>
    </dgm:pt>
  </dgm:ptLst>
  <dgm:cxnLst>
    <dgm:cxn modelId="{5AAF1F02-342E-42C9-9D8C-45792ECB9466}" type="presOf" srcId="{5FCDE006-0D67-42A4-BD4B-2D601365BDF0}" destId="{5D98938A-2EEA-4EBD-9979-539B77750F8E}" srcOrd="1" destOrd="0" presId="urn:microsoft.com/office/officeart/2005/8/layout/process1"/>
    <dgm:cxn modelId="{4051D01C-C7E4-462B-BD7E-641CD88C6638}" srcId="{C8E61482-63F4-4536-8AB5-EAB3AC590768}" destId="{3BA27F84-255D-47E6-90F4-D27E7C33E2CD}" srcOrd="1" destOrd="0" parTransId="{227791D9-E902-45FF-A2B9-DE471E74FC5F}" sibTransId="{82DB1C68-3FC7-45AC-B8A7-CF0E57D465C4}"/>
    <dgm:cxn modelId="{65E6411F-195D-4160-9216-06AF1CFB092D}" type="presOf" srcId="{40C39B97-FD8A-42B5-833E-60C357E82F62}" destId="{016322CC-923F-4CDB-B446-62ACA0676EA3}" srcOrd="0" destOrd="0" presId="urn:microsoft.com/office/officeart/2005/8/layout/process1"/>
    <dgm:cxn modelId="{4DA2F61F-E1F8-438A-BD34-1B43A8FE4E58}" srcId="{C8E61482-63F4-4536-8AB5-EAB3AC590768}" destId="{40C39B97-FD8A-42B5-833E-60C357E82F62}" srcOrd="2" destOrd="0" parTransId="{FCE2C37F-D56F-4976-9F27-CC04A72BFE5F}" sibTransId="{8400D95E-9497-486D-8BB9-527A123241E1}"/>
    <dgm:cxn modelId="{4904C732-0F2E-44A8-BEFC-E86BEA40C44B}" type="presOf" srcId="{9F9ACA9C-0390-43EE-9122-784BD1AA3B7E}" destId="{9CCF3209-FA17-4BD9-8AD9-8F7E9FDAB2B4}" srcOrd="0" destOrd="0" presId="urn:microsoft.com/office/officeart/2005/8/layout/process1"/>
    <dgm:cxn modelId="{4AAAC361-C51B-4310-8012-1C9385B93822}" type="presOf" srcId="{82DB1C68-3FC7-45AC-B8A7-CF0E57D465C4}" destId="{E1076CB6-E17A-4464-8E55-A84E96CC9AA8}" srcOrd="1" destOrd="0" presId="urn:microsoft.com/office/officeart/2005/8/layout/process1"/>
    <dgm:cxn modelId="{F21F956A-ED9F-4083-9630-9C21F57D631B}" srcId="{C8E61482-63F4-4536-8AB5-EAB3AC590768}" destId="{082BEA7F-C820-4ADB-A98F-15DAF7F611F0}" srcOrd="4" destOrd="0" parTransId="{29342C8E-0E60-402D-99C9-46C2D73ACD2F}" sibTransId="{ABA1FD75-5CC0-485D-B2AE-0FD934470565}"/>
    <dgm:cxn modelId="{E76A4A4D-F3E0-4183-AA1F-F1A34473CAAD}" type="presOf" srcId="{64C8A5B3-50DB-4099-AEDF-1BF70C538E00}" destId="{741B2044-3F56-419A-A105-3CCED286AA22}" srcOrd="0" destOrd="0" presId="urn:microsoft.com/office/officeart/2005/8/layout/process1"/>
    <dgm:cxn modelId="{A421F472-511F-4FC6-A435-0EE7CA9E3825}" type="presOf" srcId="{082BEA7F-C820-4ADB-A98F-15DAF7F611F0}" destId="{7C3C7804-1506-46A0-A17F-506ABCB7A8C2}" srcOrd="0" destOrd="0" presId="urn:microsoft.com/office/officeart/2005/8/layout/process1"/>
    <dgm:cxn modelId="{65D75653-45AD-4FBA-B791-37122FE3A603}" type="presOf" srcId="{ABA1FD75-5CC0-485D-B2AE-0FD934470565}" destId="{AC1DF1A8-E7A0-42A3-B06B-05FA351B8787}" srcOrd="0" destOrd="0" presId="urn:microsoft.com/office/officeart/2005/8/layout/process1"/>
    <dgm:cxn modelId="{25506776-F56F-4FCA-9EAD-77050DE771E8}" srcId="{C8E61482-63F4-4536-8AB5-EAB3AC590768}" destId="{64C8A5B3-50DB-4099-AEDF-1BF70C538E00}" srcOrd="0" destOrd="0" parTransId="{67EC1E6A-3B00-49C0-9EA9-1DFDC552ED7E}" sibTransId="{9F9ACA9C-0390-43EE-9122-784BD1AA3B7E}"/>
    <dgm:cxn modelId="{3AF47676-7CCE-418F-B3EB-6C22C9E25343}" type="presOf" srcId="{8400D95E-9497-486D-8BB9-527A123241E1}" destId="{F9DCD26D-376E-4D61-ADE0-91D3DE30D64F}" srcOrd="0" destOrd="0" presId="urn:microsoft.com/office/officeart/2005/8/layout/process1"/>
    <dgm:cxn modelId="{944E0179-6BA6-4BB3-9D28-343767F42C84}" type="presOf" srcId="{8400D95E-9497-486D-8BB9-527A123241E1}" destId="{6B2616FB-9DAC-4462-BC22-71803A2023F5}" srcOrd="1" destOrd="0" presId="urn:microsoft.com/office/officeart/2005/8/layout/process1"/>
    <dgm:cxn modelId="{A7E8C47D-BA7A-4C74-A10E-EA74E8886627}" type="presOf" srcId="{9F9ACA9C-0390-43EE-9122-784BD1AA3B7E}" destId="{E83E0042-CC59-475D-BDA5-1539B91A7982}" srcOrd="1" destOrd="0" presId="urn:microsoft.com/office/officeart/2005/8/layout/process1"/>
    <dgm:cxn modelId="{EB42239E-F052-472E-975A-15A42D4485DC}" type="presOf" srcId="{82DB1C68-3FC7-45AC-B8A7-CF0E57D465C4}" destId="{346E0BEA-F6B0-4C4D-A8E0-7C65DF9310B0}" srcOrd="0" destOrd="0" presId="urn:microsoft.com/office/officeart/2005/8/layout/process1"/>
    <dgm:cxn modelId="{C98E0FC5-9393-42D2-8550-8E477F27309F}" type="presOf" srcId="{ABA1FD75-5CC0-485D-B2AE-0FD934470565}" destId="{6707D4BA-2825-4227-B125-EAA9CB9F2321}" srcOrd="1" destOrd="0" presId="urn:microsoft.com/office/officeart/2005/8/layout/process1"/>
    <dgm:cxn modelId="{D2D3EEC6-8649-478F-8190-42A11B53AD2C}" type="presOf" srcId="{3BA27F84-255D-47E6-90F4-D27E7C33E2CD}" destId="{A7BB7C6F-A2BA-42D0-AD01-D1A3C34C11D0}" srcOrd="0" destOrd="0" presId="urn:microsoft.com/office/officeart/2005/8/layout/process1"/>
    <dgm:cxn modelId="{DA936CD2-E36E-4F2B-8B11-8B3E149D043A}" type="presOf" srcId="{9D3D1EA6-9E9E-492A-A2BE-39AADC9B9981}" destId="{CBCE5ACB-6482-4DEF-B248-D346D437DAD6}" srcOrd="0" destOrd="0" presId="urn:microsoft.com/office/officeart/2005/8/layout/process1"/>
    <dgm:cxn modelId="{333A26F3-F6FF-49E7-930E-1C8E827F5AD9}" srcId="{C8E61482-63F4-4536-8AB5-EAB3AC590768}" destId="{9D3D1EA6-9E9E-492A-A2BE-39AADC9B9981}" srcOrd="5" destOrd="0" parTransId="{E983EB61-17EC-4697-9950-4562A31CCBD3}" sibTransId="{A384BDF7-9DCE-4345-9085-8D39B1AF257B}"/>
    <dgm:cxn modelId="{3FEE01F5-6DAC-4DF3-A85A-44D993333D68}" type="presOf" srcId="{01BC776B-7B9F-40D6-AA65-C53B88011039}" destId="{996D47A2-DEC5-4D47-8464-D3A781D2E6AE}" srcOrd="0" destOrd="0" presId="urn:microsoft.com/office/officeart/2005/8/layout/process1"/>
    <dgm:cxn modelId="{1BB461F6-AE02-4989-BCCA-FA2C7EB9F09C}" type="presOf" srcId="{C8E61482-63F4-4536-8AB5-EAB3AC590768}" destId="{5C30BB8B-331C-4D1A-8723-EACE0DC734A1}" srcOrd="0" destOrd="0" presId="urn:microsoft.com/office/officeart/2005/8/layout/process1"/>
    <dgm:cxn modelId="{2EADDAF6-413A-465A-8AE3-F77197BAE531}" type="presOf" srcId="{5FCDE006-0D67-42A4-BD4B-2D601365BDF0}" destId="{E1F30170-467A-4D82-B3ED-46950DF98482}" srcOrd="0" destOrd="0" presId="urn:microsoft.com/office/officeart/2005/8/layout/process1"/>
    <dgm:cxn modelId="{BE0E9FF8-03D0-4FC9-8DC0-A4C50E93604F}" srcId="{C8E61482-63F4-4536-8AB5-EAB3AC590768}" destId="{01BC776B-7B9F-40D6-AA65-C53B88011039}" srcOrd="3" destOrd="0" parTransId="{06537A34-7754-4F08-893D-1F0CCE38323D}" sibTransId="{5FCDE006-0D67-42A4-BD4B-2D601365BDF0}"/>
    <dgm:cxn modelId="{18D33D48-369E-4E4C-B5B5-D4E8F5C371B6}" type="presParOf" srcId="{5C30BB8B-331C-4D1A-8723-EACE0DC734A1}" destId="{741B2044-3F56-419A-A105-3CCED286AA22}" srcOrd="0" destOrd="0" presId="urn:microsoft.com/office/officeart/2005/8/layout/process1"/>
    <dgm:cxn modelId="{1CE6D4BC-4525-4568-97F7-2318CBFD86D4}" type="presParOf" srcId="{5C30BB8B-331C-4D1A-8723-EACE0DC734A1}" destId="{9CCF3209-FA17-4BD9-8AD9-8F7E9FDAB2B4}" srcOrd="1" destOrd="0" presId="urn:microsoft.com/office/officeart/2005/8/layout/process1"/>
    <dgm:cxn modelId="{4FE9E605-6439-4AE3-8246-839BF0E8C02C}" type="presParOf" srcId="{9CCF3209-FA17-4BD9-8AD9-8F7E9FDAB2B4}" destId="{E83E0042-CC59-475D-BDA5-1539B91A7982}" srcOrd="0" destOrd="0" presId="urn:microsoft.com/office/officeart/2005/8/layout/process1"/>
    <dgm:cxn modelId="{26F13F1E-81DC-4E27-9D0D-5AEA366550E3}" type="presParOf" srcId="{5C30BB8B-331C-4D1A-8723-EACE0DC734A1}" destId="{A7BB7C6F-A2BA-42D0-AD01-D1A3C34C11D0}" srcOrd="2" destOrd="0" presId="urn:microsoft.com/office/officeart/2005/8/layout/process1"/>
    <dgm:cxn modelId="{DF3C8FC6-6761-496F-ACE4-D4D9F7FC5E99}" type="presParOf" srcId="{5C30BB8B-331C-4D1A-8723-EACE0DC734A1}" destId="{346E0BEA-F6B0-4C4D-A8E0-7C65DF9310B0}" srcOrd="3" destOrd="0" presId="urn:microsoft.com/office/officeart/2005/8/layout/process1"/>
    <dgm:cxn modelId="{4FFC1BFD-1122-45A7-A4FA-1F7583A0A8B5}" type="presParOf" srcId="{346E0BEA-F6B0-4C4D-A8E0-7C65DF9310B0}" destId="{E1076CB6-E17A-4464-8E55-A84E96CC9AA8}" srcOrd="0" destOrd="0" presId="urn:microsoft.com/office/officeart/2005/8/layout/process1"/>
    <dgm:cxn modelId="{9B7F883C-572C-436A-A760-4A925851D5A2}" type="presParOf" srcId="{5C30BB8B-331C-4D1A-8723-EACE0DC734A1}" destId="{016322CC-923F-4CDB-B446-62ACA0676EA3}" srcOrd="4" destOrd="0" presId="urn:microsoft.com/office/officeart/2005/8/layout/process1"/>
    <dgm:cxn modelId="{76305A40-F832-4CA9-A28D-47CA36D1B4A9}" type="presParOf" srcId="{5C30BB8B-331C-4D1A-8723-EACE0DC734A1}" destId="{F9DCD26D-376E-4D61-ADE0-91D3DE30D64F}" srcOrd="5" destOrd="0" presId="urn:microsoft.com/office/officeart/2005/8/layout/process1"/>
    <dgm:cxn modelId="{88F8FA26-F9C4-4ED8-95F5-45689E2ACF9F}" type="presParOf" srcId="{F9DCD26D-376E-4D61-ADE0-91D3DE30D64F}" destId="{6B2616FB-9DAC-4462-BC22-71803A2023F5}" srcOrd="0" destOrd="0" presId="urn:microsoft.com/office/officeart/2005/8/layout/process1"/>
    <dgm:cxn modelId="{8587C92C-47A9-4874-B839-C3F6C49EC224}" type="presParOf" srcId="{5C30BB8B-331C-4D1A-8723-EACE0DC734A1}" destId="{996D47A2-DEC5-4D47-8464-D3A781D2E6AE}" srcOrd="6" destOrd="0" presId="urn:microsoft.com/office/officeart/2005/8/layout/process1"/>
    <dgm:cxn modelId="{481E38F6-A985-4365-AF70-2987911D5325}" type="presParOf" srcId="{5C30BB8B-331C-4D1A-8723-EACE0DC734A1}" destId="{E1F30170-467A-4D82-B3ED-46950DF98482}" srcOrd="7" destOrd="0" presId="urn:microsoft.com/office/officeart/2005/8/layout/process1"/>
    <dgm:cxn modelId="{49D900C2-2F03-4177-B569-7F056B38A69C}" type="presParOf" srcId="{E1F30170-467A-4D82-B3ED-46950DF98482}" destId="{5D98938A-2EEA-4EBD-9979-539B77750F8E}" srcOrd="0" destOrd="0" presId="urn:microsoft.com/office/officeart/2005/8/layout/process1"/>
    <dgm:cxn modelId="{D2BD61BB-1C49-40EB-97BA-B67B2EB74F2B}" type="presParOf" srcId="{5C30BB8B-331C-4D1A-8723-EACE0DC734A1}" destId="{7C3C7804-1506-46A0-A17F-506ABCB7A8C2}" srcOrd="8" destOrd="0" presId="urn:microsoft.com/office/officeart/2005/8/layout/process1"/>
    <dgm:cxn modelId="{F5DC47C4-CFD6-413F-96BF-F7ABAA14F289}" type="presParOf" srcId="{5C30BB8B-331C-4D1A-8723-EACE0DC734A1}" destId="{AC1DF1A8-E7A0-42A3-B06B-05FA351B8787}" srcOrd="9" destOrd="0" presId="urn:microsoft.com/office/officeart/2005/8/layout/process1"/>
    <dgm:cxn modelId="{ED8EFD77-4D5F-408C-9F3F-1334E2A64804}" type="presParOf" srcId="{AC1DF1A8-E7A0-42A3-B06B-05FA351B8787}" destId="{6707D4BA-2825-4227-B125-EAA9CB9F2321}" srcOrd="0" destOrd="0" presId="urn:microsoft.com/office/officeart/2005/8/layout/process1"/>
    <dgm:cxn modelId="{E88962DA-3F11-471E-8B12-87391AEF92DE}" type="presParOf" srcId="{5C30BB8B-331C-4D1A-8723-EACE0DC734A1}" destId="{CBCE5ACB-6482-4DEF-B248-D346D437DAD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C795AE-9A02-41C1-9494-03C9B3A927A7}"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AB7566E2-AC45-4A3C-BA28-78F07AAC59CC}">
      <dgm:prSet/>
      <dgm:spPr/>
      <dgm:t>
        <a:bodyPr/>
        <a:lstStyle/>
        <a:p>
          <a:r>
            <a:rPr lang="en-US"/>
            <a:t>Review &amp; verification of research</a:t>
          </a:r>
        </a:p>
      </dgm:t>
    </dgm:pt>
    <dgm:pt modelId="{885AEBF8-E1A2-4638-9F0B-2EDD4422BC63}" type="parTrans" cxnId="{A26E1416-3C79-4E3B-8019-763B34C2BE50}">
      <dgm:prSet/>
      <dgm:spPr/>
      <dgm:t>
        <a:bodyPr/>
        <a:lstStyle/>
        <a:p>
          <a:endParaRPr lang="en-US"/>
        </a:p>
      </dgm:t>
    </dgm:pt>
    <dgm:pt modelId="{84626AD8-DE85-48D2-938E-E569F1CFE8C7}" type="sibTrans" cxnId="{A26E1416-3C79-4E3B-8019-763B34C2BE50}">
      <dgm:prSet/>
      <dgm:spPr/>
      <dgm:t>
        <a:bodyPr/>
        <a:lstStyle/>
        <a:p>
          <a:endParaRPr lang="en-US"/>
        </a:p>
      </dgm:t>
    </dgm:pt>
    <dgm:pt modelId="{83F8736E-061D-49D2-83A9-1B5BB8790C83}">
      <dgm:prSet/>
      <dgm:spPr/>
      <dgm:t>
        <a:bodyPr/>
        <a:lstStyle/>
        <a:p>
          <a:r>
            <a:rPr lang="en-US"/>
            <a:t>Reproducibility</a:t>
          </a:r>
        </a:p>
      </dgm:t>
    </dgm:pt>
    <dgm:pt modelId="{B2EDA641-4F23-40AC-8F01-C58257795027}" type="parTrans" cxnId="{683090D7-CD4E-4E91-AFA7-91E9253A90EB}">
      <dgm:prSet/>
      <dgm:spPr/>
      <dgm:t>
        <a:bodyPr/>
        <a:lstStyle/>
        <a:p>
          <a:endParaRPr lang="en-US"/>
        </a:p>
      </dgm:t>
    </dgm:pt>
    <dgm:pt modelId="{DD2EDD80-ED08-4851-8E16-CCC330548FC9}" type="sibTrans" cxnId="{683090D7-CD4E-4E91-AFA7-91E9253A90EB}">
      <dgm:prSet/>
      <dgm:spPr/>
      <dgm:t>
        <a:bodyPr/>
        <a:lstStyle/>
        <a:p>
          <a:endParaRPr lang="en-US"/>
        </a:p>
      </dgm:t>
    </dgm:pt>
    <dgm:pt modelId="{5FE264D0-FAC9-448D-ABCA-1EBAA5B1B94C}">
      <dgm:prSet/>
      <dgm:spPr/>
      <dgm:t>
        <a:bodyPr/>
        <a:lstStyle/>
        <a:p>
          <a:r>
            <a:rPr lang="en-US"/>
            <a:t>Make data understandable and reusable</a:t>
          </a:r>
        </a:p>
      </dgm:t>
    </dgm:pt>
    <dgm:pt modelId="{A082902C-B6B9-4894-BBF5-122489BAED5E}" type="parTrans" cxnId="{C2196BAE-D171-486C-9725-D7AA95D574BF}">
      <dgm:prSet/>
      <dgm:spPr/>
      <dgm:t>
        <a:bodyPr/>
        <a:lstStyle/>
        <a:p>
          <a:endParaRPr lang="en-US"/>
        </a:p>
      </dgm:t>
    </dgm:pt>
    <dgm:pt modelId="{228B74F5-3258-4A25-909E-4428F7B52D8E}" type="sibTrans" cxnId="{C2196BAE-D171-486C-9725-D7AA95D574BF}">
      <dgm:prSet/>
      <dgm:spPr/>
      <dgm:t>
        <a:bodyPr/>
        <a:lstStyle/>
        <a:p>
          <a:endParaRPr lang="en-US"/>
        </a:p>
      </dgm:t>
    </dgm:pt>
    <dgm:pt modelId="{50CF2537-885A-4A32-A785-29E0E305ED7E}" type="pres">
      <dgm:prSet presAssocID="{78C795AE-9A02-41C1-9494-03C9B3A927A7}" presName="root" presStyleCnt="0">
        <dgm:presLayoutVars>
          <dgm:dir/>
          <dgm:resizeHandles val="exact"/>
        </dgm:presLayoutVars>
      </dgm:prSet>
      <dgm:spPr/>
    </dgm:pt>
    <dgm:pt modelId="{F194E4D8-1530-4438-9B3F-E92C4CA4F765}" type="pres">
      <dgm:prSet presAssocID="{AB7566E2-AC45-4A3C-BA28-78F07AAC59CC}" presName="compNode" presStyleCnt="0"/>
      <dgm:spPr/>
    </dgm:pt>
    <dgm:pt modelId="{D366A9CB-404F-49C1-A912-EDB19B5715B2}" type="pres">
      <dgm:prSet presAssocID="{AB7566E2-AC45-4A3C-BA28-78F07AAC59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65CFE237-D1D5-493A-A98C-13FDAD5C99F2}" type="pres">
      <dgm:prSet presAssocID="{AB7566E2-AC45-4A3C-BA28-78F07AAC59CC}" presName="spaceRect" presStyleCnt="0"/>
      <dgm:spPr/>
    </dgm:pt>
    <dgm:pt modelId="{053C7B9A-7F0D-447E-A040-8995FAA57AE6}" type="pres">
      <dgm:prSet presAssocID="{AB7566E2-AC45-4A3C-BA28-78F07AAC59CC}" presName="textRect" presStyleLbl="revTx" presStyleIdx="0" presStyleCnt="3">
        <dgm:presLayoutVars>
          <dgm:chMax val="1"/>
          <dgm:chPref val="1"/>
        </dgm:presLayoutVars>
      </dgm:prSet>
      <dgm:spPr/>
    </dgm:pt>
    <dgm:pt modelId="{BD97B236-59E8-4F3D-A5BB-F2212207780C}" type="pres">
      <dgm:prSet presAssocID="{84626AD8-DE85-48D2-938E-E569F1CFE8C7}" presName="sibTrans" presStyleCnt="0"/>
      <dgm:spPr/>
    </dgm:pt>
    <dgm:pt modelId="{CF9792DF-B6F7-4AAA-A1AF-97CE87561A27}" type="pres">
      <dgm:prSet presAssocID="{83F8736E-061D-49D2-83A9-1B5BB8790C83}" presName="compNode" presStyleCnt="0"/>
      <dgm:spPr/>
    </dgm:pt>
    <dgm:pt modelId="{418956FF-8A2B-4A78-9B91-C26EF1286824}" type="pres">
      <dgm:prSet presAssocID="{83F8736E-061D-49D2-83A9-1B5BB8790C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5018A71-6531-49F8-8B5C-E5382122E15C}" type="pres">
      <dgm:prSet presAssocID="{83F8736E-061D-49D2-83A9-1B5BB8790C83}" presName="spaceRect" presStyleCnt="0"/>
      <dgm:spPr/>
    </dgm:pt>
    <dgm:pt modelId="{624CD5A1-D486-470F-88EA-2549438118B7}" type="pres">
      <dgm:prSet presAssocID="{83F8736E-061D-49D2-83A9-1B5BB8790C83}" presName="textRect" presStyleLbl="revTx" presStyleIdx="1" presStyleCnt="3">
        <dgm:presLayoutVars>
          <dgm:chMax val="1"/>
          <dgm:chPref val="1"/>
        </dgm:presLayoutVars>
      </dgm:prSet>
      <dgm:spPr/>
    </dgm:pt>
    <dgm:pt modelId="{8238E947-1124-4854-969D-ABB3025DAC30}" type="pres">
      <dgm:prSet presAssocID="{DD2EDD80-ED08-4851-8E16-CCC330548FC9}" presName="sibTrans" presStyleCnt="0"/>
      <dgm:spPr/>
    </dgm:pt>
    <dgm:pt modelId="{28AD0D30-65AB-4DC0-B51B-2E93CB8780A8}" type="pres">
      <dgm:prSet presAssocID="{5FE264D0-FAC9-448D-ABCA-1EBAA5B1B94C}" presName="compNode" presStyleCnt="0"/>
      <dgm:spPr/>
    </dgm:pt>
    <dgm:pt modelId="{5F175A5D-0397-445B-B68B-E187288C8D1B}" type="pres">
      <dgm:prSet presAssocID="{5FE264D0-FAC9-448D-ABCA-1EBAA5B1B9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71BD8A6B-B5EB-4488-BCE9-AE0F7FF49306}" type="pres">
      <dgm:prSet presAssocID="{5FE264D0-FAC9-448D-ABCA-1EBAA5B1B94C}" presName="spaceRect" presStyleCnt="0"/>
      <dgm:spPr/>
    </dgm:pt>
    <dgm:pt modelId="{3E6353E2-6B67-4B94-BF13-221B95BD797F}" type="pres">
      <dgm:prSet presAssocID="{5FE264D0-FAC9-448D-ABCA-1EBAA5B1B94C}" presName="textRect" presStyleLbl="revTx" presStyleIdx="2" presStyleCnt="3">
        <dgm:presLayoutVars>
          <dgm:chMax val="1"/>
          <dgm:chPref val="1"/>
        </dgm:presLayoutVars>
      </dgm:prSet>
      <dgm:spPr/>
    </dgm:pt>
  </dgm:ptLst>
  <dgm:cxnLst>
    <dgm:cxn modelId="{A26E1416-3C79-4E3B-8019-763B34C2BE50}" srcId="{78C795AE-9A02-41C1-9494-03C9B3A927A7}" destId="{AB7566E2-AC45-4A3C-BA28-78F07AAC59CC}" srcOrd="0" destOrd="0" parTransId="{885AEBF8-E1A2-4638-9F0B-2EDD4422BC63}" sibTransId="{84626AD8-DE85-48D2-938E-E569F1CFE8C7}"/>
    <dgm:cxn modelId="{E413341D-C266-4C3A-AE45-25693E970623}" type="presOf" srcId="{83F8736E-061D-49D2-83A9-1B5BB8790C83}" destId="{624CD5A1-D486-470F-88EA-2549438118B7}" srcOrd="0" destOrd="0" presId="urn:microsoft.com/office/officeart/2018/2/layout/IconLabelList"/>
    <dgm:cxn modelId="{5F25D76E-E155-4021-BA6A-ADEAD2A1B995}" type="presOf" srcId="{5FE264D0-FAC9-448D-ABCA-1EBAA5B1B94C}" destId="{3E6353E2-6B67-4B94-BF13-221B95BD797F}" srcOrd="0" destOrd="0" presId="urn:microsoft.com/office/officeart/2018/2/layout/IconLabelList"/>
    <dgm:cxn modelId="{027AF67C-766C-49EC-AA03-FCB11EE9DFC1}" type="presOf" srcId="{78C795AE-9A02-41C1-9494-03C9B3A927A7}" destId="{50CF2537-885A-4A32-A785-29E0E305ED7E}" srcOrd="0" destOrd="0" presId="urn:microsoft.com/office/officeart/2018/2/layout/IconLabelList"/>
    <dgm:cxn modelId="{C2196BAE-D171-486C-9725-D7AA95D574BF}" srcId="{78C795AE-9A02-41C1-9494-03C9B3A927A7}" destId="{5FE264D0-FAC9-448D-ABCA-1EBAA5B1B94C}" srcOrd="2" destOrd="0" parTransId="{A082902C-B6B9-4894-BBF5-122489BAED5E}" sibTransId="{228B74F5-3258-4A25-909E-4428F7B52D8E}"/>
    <dgm:cxn modelId="{6D1E88B3-CE73-4E57-9AF6-73AAA78589D8}" type="presOf" srcId="{AB7566E2-AC45-4A3C-BA28-78F07AAC59CC}" destId="{053C7B9A-7F0D-447E-A040-8995FAA57AE6}" srcOrd="0" destOrd="0" presId="urn:microsoft.com/office/officeart/2018/2/layout/IconLabelList"/>
    <dgm:cxn modelId="{683090D7-CD4E-4E91-AFA7-91E9253A90EB}" srcId="{78C795AE-9A02-41C1-9494-03C9B3A927A7}" destId="{83F8736E-061D-49D2-83A9-1B5BB8790C83}" srcOrd="1" destOrd="0" parTransId="{B2EDA641-4F23-40AC-8F01-C58257795027}" sibTransId="{DD2EDD80-ED08-4851-8E16-CCC330548FC9}"/>
    <dgm:cxn modelId="{CEAD70B2-91FA-423C-A239-145066B0F57E}" type="presParOf" srcId="{50CF2537-885A-4A32-A785-29E0E305ED7E}" destId="{F194E4D8-1530-4438-9B3F-E92C4CA4F765}" srcOrd="0" destOrd="0" presId="urn:microsoft.com/office/officeart/2018/2/layout/IconLabelList"/>
    <dgm:cxn modelId="{0AF98B8D-802B-484F-9B3C-09D4ED76D838}" type="presParOf" srcId="{F194E4D8-1530-4438-9B3F-E92C4CA4F765}" destId="{D366A9CB-404F-49C1-A912-EDB19B5715B2}" srcOrd="0" destOrd="0" presId="urn:microsoft.com/office/officeart/2018/2/layout/IconLabelList"/>
    <dgm:cxn modelId="{3EC6B51C-39C2-4ED8-BBE2-24EB0C4E629C}" type="presParOf" srcId="{F194E4D8-1530-4438-9B3F-E92C4CA4F765}" destId="{65CFE237-D1D5-493A-A98C-13FDAD5C99F2}" srcOrd="1" destOrd="0" presId="urn:microsoft.com/office/officeart/2018/2/layout/IconLabelList"/>
    <dgm:cxn modelId="{1B7A5CBE-1FF9-4015-9F1F-936C138854C4}" type="presParOf" srcId="{F194E4D8-1530-4438-9B3F-E92C4CA4F765}" destId="{053C7B9A-7F0D-447E-A040-8995FAA57AE6}" srcOrd="2" destOrd="0" presId="urn:microsoft.com/office/officeart/2018/2/layout/IconLabelList"/>
    <dgm:cxn modelId="{5E1D12DA-B8B6-41AD-AAFF-EE2C1170D047}" type="presParOf" srcId="{50CF2537-885A-4A32-A785-29E0E305ED7E}" destId="{BD97B236-59E8-4F3D-A5BB-F2212207780C}" srcOrd="1" destOrd="0" presId="urn:microsoft.com/office/officeart/2018/2/layout/IconLabelList"/>
    <dgm:cxn modelId="{01010A3A-1DA0-4838-97C9-4478E7091FFA}" type="presParOf" srcId="{50CF2537-885A-4A32-A785-29E0E305ED7E}" destId="{CF9792DF-B6F7-4AAA-A1AF-97CE87561A27}" srcOrd="2" destOrd="0" presId="urn:microsoft.com/office/officeart/2018/2/layout/IconLabelList"/>
    <dgm:cxn modelId="{FF9EEBDB-1352-4DDB-89FD-F45AADB8A948}" type="presParOf" srcId="{CF9792DF-B6F7-4AAA-A1AF-97CE87561A27}" destId="{418956FF-8A2B-4A78-9B91-C26EF1286824}" srcOrd="0" destOrd="0" presId="urn:microsoft.com/office/officeart/2018/2/layout/IconLabelList"/>
    <dgm:cxn modelId="{50C7B5CA-39C9-4B91-806C-4BE8D4FBB4D9}" type="presParOf" srcId="{CF9792DF-B6F7-4AAA-A1AF-97CE87561A27}" destId="{85018A71-6531-49F8-8B5C-E5382122E15C}" srcOrd="1" destOrd="0" presId="urn:microsoft.com/office/officeart/2018/2/layout/IconLabelList"/>
    <dgm:cxn modelId="{8935A594-6DC2-4804-A76B-90C8ABE9D72A}" type="presParOf" srcId="{CF9792DF-B6F7-4AAA-A1AF-97CE87561A27}" destId="{624CD5A1-D486-470F-88EA-2549438118B7}" srcOrd="2" destOrd="0" presId="urn:microsoft.com/office/officeart/2018/2/layout/IconLabelList"/>
    <dgm:cxn modelId="{6D40C199-4586-47E3-99E9-61BB8662366D}" type="presParOf" srcId="{50CF2537-885A-4A32-A785-29E0E305ED7E}" destId="{8238E947-1124-4854-969D-ABB3025DAC30}" srcOrd="3" destOrd="0" presId="urn:microsoft.com/office/officeart/2018/2/layout/IconLabelList"/>
    <dgm:cxn modelId="{5B37AEA8-7745-453A-9D01-E9CD107426ED}" type="presParOf" srcId="{50CF2537-885A-4A32-A785-29E0E305ED7E}" destId="{28AD0D30-65AB-4DC0-B51B-2E93CB8780A8}" srcOrd="4" destOrd="0" presId="urn:microsoft.com/office/officeart/2018/2/layout/IconLabelList"/>
    <dgm:cxn modelId="{BF512D8F-9059-49DC-8E88-09982D434854}" type="presParOf" srcId="{28AD0D30-65AB-4DC0-B51B-2E93CB8780A8}" destId="{5F175A5D-0397-445B-B68B-E187288C8D1B}" srcOrd="0" destOrd="0" presId="urn:microsoft.com/office/officeart/2018/2/layout/IconLabelList"/>
    <dgm:cxn modelId="{00A68A76-508F-4DBC-8302-0D85768A3402}" type="presParOf" srcId="{28AD0D30-65AB-4DC0-B51B-2E93CB8780A8}" destId="{71BD8A6B-B5EB-4488-BCE9-AE0F7FF49306}" srcOrd="1" destOrd="0" presId="urn:microsoft.com/office/officeart/2018/2/layout/IconLabelList"/>
    <dgm:cxn modelId="{F852DD5C-5CD3-44F1-B320-F04D2727B331}" type="presParOf" srcId="{28AD0D30-65AB-4DC0-B51B-2E93CB8780A8}" destId="{3E6353E2-6B67-4B94-BF13-221B95BD797F}"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472E2B8-F931-4B00-8E5A-9C3E46ACBC42}" type="doc">
      <dgm:prSet loTypeId="urn:microsoft.com/office/officeart/2016/7/layout/BasicLinearProcessNumbered" loCatId="process" qsTypeId="urn:microsoft.com/office/officeart/2005/8/quickstyle/simple1" qsCatId="simple" csTypeId="urn:microsoft.com/office/officeart/2005/8/colors/accent0_3" csCatId="mainScheme"/>
      <dgm:spPr/>
      <dgm:t>
        <a:bodyPr/>
        <a:lstStyle/>
        <a:p>
          <a:endParaRPr lang="en-US"/>
        </a:p>
      </dgm:t>
    </dgm:pt>
    <dgm:pt modelId="{8490046F-0723-4FE8-9FDF-8342D0774ACA}">
      <dgm:prSet/>
      <dgm:spPr/>
      <dgm:t>
        <a:bodyPr/>
        <a:lstStyle/>
        <a:p>
          <a:r>
            <a:rPr lang="nl-BE"/>
            <a:t>Be consistent throughout the document. </a:t>
          </a:r>
          <a:endParaRPr lang="en-US"/>
        </a:p>
      </dgm:t>
    </dgm:pt>
    <dgm:pt modelId="{850BDBA3-E9E2-4E4A-AC9E-002F9094611B}" type="parTrans" cxnId="{390C58A4-196B-46DE-B404-8E4C38057E47}">
      <dgm:prSet/>
      <dgm:spPr/>
      <dgm:t>
        <a:bodyPr/>
        <a:lstStyle/>
        <a:p>
          <a:endParaRPr lang="en-US"/>
        </a:p>
      </dgm:t>
    </dgm:pt>
    <dgm:pt modelId="{173EC946-CE6F-49E2-836C-4E6294E2F9B8}" type="sibTrans" cxnId="{390C58A4-196B-46DE-B404-8E4C38057E47}">
      <dgm:prSet phldrT="1" phldr="0"/>
      <dgm:spPr/>
      <dgm:t>
        <a:bodyPr/>
        <a:lstStyle/>
        <a:p>
          <a:r>
            <a:rPr lang="en-US"/>
            <a:t>1</a:t>
          </a:r>
        </a:p>
      </dgm:t>
    </dgm:pt>
    <dgm:pt modelId="{E24C590E-472F-4DFA-BC90-D99F263F8338}">
      <dgm:prSet/>
      <dgm:spPr/>
      <dgm:t>
        <a:bodyPr/>
        <a:lstStyle/>
        <a:p>
          <a:r>
            <a:rPr lang="nl-BE"/>
            <a:t>If a dataset cannot be shared, do not mention in a later paragraph that all data will be shared openly on Zenodo</a:t>
          </a:r>
          <a:endParaRPr lang="en-US"/>
        </a:p>
      </dgm:t>
    </dgm:pt>
    <dgm:pt modelId="{EBEA68A8-17D9-498B-B43B-0507746F2234}" type="parTrans" cxnId="{529E30BF-683D-42BE-8F8F-A12C2E2D9B1F}">
      <dgm:prSet/>
      <dgm:spPr/>
      <dgm:t>
        <a:bodyPr/>
        <a:lstStyle/>
        <a:p>
          <a:endParaRPr lang="en-US"/>
        </a:p>
      </dgm:t>
    </dgm:pt>
    <dgm:pt modelId="{D4EB0FDA-7EF0-41D6-8ABF-2DAB929B98B9}" type="sibTrans" cxnId="{529E30BF-683D-42BE-8F8F-A12C2E2D9B1F}">
      <dgm:prSet/>
      <dgm:spPr/>
      <dgm:t>
        <a:bodyPr/>
        <a:lstStyle/>
        <a:p>
          <a:endParaRPr lang="en-US"/>
        </a:p>
      </dgm:t>
    </dgm:pt>
    <dgm:pt modelId="{2E2F161E-7B01-44CB-9204-31937F96086F}">
      <dgm:prSet/>
      <dgm:spPr/>
      <dgm:t>
        <a:bodyPr/>
        <a:lstStyle/>
        <a:p>
          <a:r>
            <a:rPr lang="nl-BE"/>
            <a:t>If certain information is not available yet, mention when and how you will address the issue</a:t>
          </a:r>
          <a:endParaRPr lang="en-US"/>
        </a:p>
      </dgm:t>
    </dgm:pt>
    <dgm:pt modelId="{2F56CF9C-F55C-4A7B-84E4-F75379833D61}" type="parTrans" cxnId="{12DEA584-14BA-436F-9496-EAEEC1D9ACA8}">
      <dgm:prSet/>
      <dgm:spPr/>
      <dgm:t>
        <a:bodyPr/>
        <a:lstStyle/>
        <a:p>
          <a:endParaRPr lang="en-US"/>
        </a:p>
      </dgm:t>
    </dgm:pt>
    <dgm:pt modelId="{3CB439C4-576F-457C-AC7A-860457D95475}" type="sibTrans" cxnId="{12DEA584-14BA-436F-9496-EAEEC1D9ACA8}">
      <dgm:prSet phldrT="2" phldr="0"/>
      <dgm:spPr/>
      <dgm:t>
        <a:bodyPr/>
        <a:lstStyle/>
        <a:p>
          <a:r>
            <a:rPr lang="en-US"/>
            <a:t>2</a:t>
          </a:r>
        </a:p>
      </dgm:t>
    </dgm:pt>
    <dgm:pt modelId="{BE20EDA5-FF85-44FA-BC4C-B5E82ED28ED9}">
      <dgm:prSet/>
      <dgm:spPr/>
      <dgm:t>
        <a:bodyPr/>
        <a:lstStyle/>
        <a:p>
          <a:r>
            <a:rPr lang="nl-BE"/>
            <a:t>Be complete for every question: mention all datatypes or outputs. </a:t>
          </a:r>
          <a:endParaRPr lang="en-US"/>
        </a:p>
      </dgm:t>
    </dgm:pt>
    <dgm:pt modelId="{BD998AED-76FD-4331-988F-C9B51B64DDF4}" type="parTrans" cxnId="{A42B1008-2B63-4ACC-91D8-347E1F71C39D}">
      <dgm:prSet/>
      <dgm:spPr/>
      <dgm:t>
        <a:bodyPr/>
        <a:lstStyle/>
        <a:p>
          <a:endParaRPr lang="en-US"/>
        </a:p>
      </dgm:t>
    </dgm:pt>
    <dgm:pt modelId="{A3BAD9A2-AE4E-4B38-96E7-259F435B9576}" type="sibTrans" cxnId="{A42B1008-2B63-4ACC-91D8-347E1F71C39D}">
      <dgm:prSet phldrT="3" phldr="0"/>
      <dgm:spPr/>
      <dgm:t>
        <a:bodyPr/>
        <a:lstStyle/>
        <a:p>
          <a:r>
            <a:rPr lang="en-US"/>
            <a:t>3</a:t>
          </a:r>
        </a:p>
      </dgm:t>
    </dgm:pt>
    <dgm:pt modelId="{97F66A0B-B15E-4075-8876-77CD2EAD90DB}">
      <dgm:prSet/>
      <dgm:spPr/>
      <dgm:t>
        <a:bodyPr/>
        <a:lstStyle/>
        <a:p>
          <a:r>
            <a:rPr lang="nl-BE"/>
            <a:t>E.g.: For WP1 this question is not applicable, for WP 2-3 we will do this, and for WP 4-6 we will do that. </a:t>
          </a:r>
          <a:endParaRPr lang="en-US"/>
        </a:p>
      </dgm:t>
    </dgm:pt>
    <dgm:pt modelId="{7CA5A8AA-7499-4473-B288-4CBC14510A31}" type="parTrans" cxnId="{C031008E-56BE-4CEA-B8F5-CAA835EA48FF}">
      <dgm:prSet/>
      <dgm:spPr/>
      <dgm:t>
        <a:bodyPr/>
        <a:lstStyle/>
        <a:p>
          <a:endParaRPr lang="en-US"/>
        </a:p>
      </dgm:t>
    </dgm:pt>
    <dgm:pt modelId="{7BD618F0-BDD8-4315-9612-BB9145DAB199}" type="sibTrans" cxnId="{C031008E-56BE-4CEA-B8F5-CAA835EA48FF}">
      <dgm:prSet/>
      <dgm:spPr/>
      <dgm:t>
        <a:bodyPr/>
        <a:lstStyle/>
        <a:p>
          <a:endParaRPr lang="en-US"/>
        </a:p>
      </dgm:t>
    </dgm:pt>
    <dgm:pt modelId="{18CA5A68-D8EB-4D7C-923B-9EA86041B56A}" type="pres">
      <dgm:prSet presAssocID="{4472E2B8-F931-4B00-8E5A-9C3E46ACBC42}" presName="Name0" presStyleCnt="0">
        <dgm:presLayoutVars>
          <dgm:animLvl val="lvl"/>
          <dgm:resizeHandles val="exact"/>
        </dgm:presLayoutVars>
      </dgm:prSet>
      <dgm:spPr/>
    </dgm:pt>
    <dgm:pt modelId="{AB33FCA2-AF0A-47AD-8DB5-8E0F9770BA87}" type="pres">
      <dgm:prSet presAssocID="{8490046F-0723-4FE8-9FDF-8342D0774ACA}" presName="compositeNode" presStyleCnt="0">
        <dgm:presLayoutVars>
          <dgm:bulletEnabled val="1"/>
        </dgm:presLayoutVars>
      </dgm:prSet>
      <dgm:spPr/>
    </dgm:pt>
    <dgm:pt modelId="{D8A47D44-E7B5-40AF-8B49-ECA6E268D100}" type="pres">
      <dgm:prSet presAssocID="{8490046F-0723-4FE8-9FDF-8342D0774ACA}" presName="bgRect" presStyleLbl="bgAccFollowNode1" presStyleIdx="0" presStyleCnt="3"/>
      <dgm:spPr/>
    </dgm:pt>
    <dgm:pt modelId="{C68DEFDB-2958-47E0-86AB-A2219E5C0057}" type="pres">
      <dgm:prSet presAssocID="{173EC946-CE6F-49E2-836C-4E6294E2F9B8}" presName="sibTransNodeCircle" presStyleLbl="alignNode1" presStyleIdx="0" presStyleCnt="6">
        <dgm:presLayoutVars>
          <dgm:chMax val="0"/>
          <dgm:bulletEnabled/>
        </dgm:presLayoutVars>
      </dgm:prSet>
      <dgm:spPr/>
    </dgm:pt>
    <dgm:pt modelId="{F59AF9A6-D592-4024-B7C9-922D38E2C7C2}" type="pres">
      <dgm:prSet presAssocID="{8490046F-0723-4FE8-9FDF-8342D0774ACA}" presName="bottomLine" presStyleLbl="alignNode1" presStyleIdx="1" presStyleCnt="6">
        <dgm:presLayoutVars/>
      </dgm:prSet>
      <dgm:spPr/>
    </dgm:pt>
    <dgm:pt modelId="{180DAA08-B948-4299-99BF-FD6399A65582}" type="pres">
      <dgm:prSet presAssocID="{8490046F-0723-4FE8-9FDF-8342D0774ACA}" presName="nodeText" presStyleLbl="bgAccFollowNode1" presStyleIdx="0" presStyleCnt="3">
        <dgm:presLayoutVars>
          <dgm:bulletEnabled val="1"/>
        </dgm:presLayoutVars>
      </dgm:prSet>
      <dgm:spPr/>
    </dgm:pt>
    <dgm:pt modelId="{5E0C39CB-BF5B-4E76-981F-FBD57AA2776D}" type="pres">
      <dgm:prSet presAssocID="{173EC946-CE6F-49E2-836C-4E6294E2F9B8}" presName="sibTrans" presStyleCnt="0"/>
      <dgm:spPr/>
    </dgm:pt>
    <dgm:pt modelId="{7F119C5D-F2F2-4345-9F08-45F8FD980EDE}" type="pres">
      <dgm:prSet presAssocID="{2E2F161E-7B01-44CB-9204-31937F96086F}" presName="compositeNode" presStyleCnt="0">
        <dgm:presLayoutVars>
          <dgm:bulletEnabled val="1"/>
        </dgm:presLayoutVars>
      </dgm:prSet>
      <dgm:spPr/>
    </dgm:pt>
    <dgm:pt modelId="{01B911CB-3952-483A-B211-7047C83C2D40}" type="pres">
      <dgm:prSet presAssocID="{2E2F161E-7B01-44CB-9204-31937F96086F}" presName="bgRect" presStyleLbl="bgAccFollowNode1" presStyleIdx="1" presStyleCnt="3"/>
      <dgm:spPr/>
    </dgm:pt>
    <dgm:pt modelId="{FD335C94-7AF9-47FC-AB5F-FA90C4649FF0}" type="pres">
      <dgm:prSet presAssocID="{3CB439C4-576F-457C-AC7A-860457D95475}" presName="sibTransNodeCircle" presStyleLbl="alignNode1" presStyleIdx="2" presStyleCnt="6">
        <dgm:presLayoutVars>
          <dgm:chMax val="0"/>
          <dgm:bulletEnabled/>
        </dgm:presLayoutVars>
      </dgm:prSet>
      <dgm:spPr/>
    </dgm:pt>
    <dgm:pt modelId="{F0A4E24B-E5B2-4060-8527-FA1ADD55C904}" type="pres">
      <dgm:prSet presAssocID="{2E2F161E-7B01-44CB-9204-31937F96086F}" presName="bottomLine" presStyleLbl="alignNode1" presStyleIdx="3" presStyleCnt="6">
        <dgm:presLayoutVars/>
      </dgm:prSet>
      <dgm:spPr/>
    </dgm:pt>
    <dgm:pt modelId="{91345B01-B0E4-4342-A460-4CBED9C1A9B1}" type="pres">
      <dgm:prSet presAssocID="{2E2F161E-7B01-44CB-9204-31937F96086F}" presName="nodeText" presStyleLbl="bgAccFollowNode1" presStyleIdx="1" presStyleCnt="3">
        <dgm:presLayoutVars>
          <dgm:bulletEnabled val="1"/>
        </dgm:presLayoutVars>
      </dgm:prSet>
      <dgm:spPr/>
    </dgm:pt>
    <dgm:pt modelId="{BC2D1B2B-F679-46A1-8C47-8ECBC9EC9429}" type="pres">
      <dgm:prSet presAssocID="{3CB439C4-576F-457C-AC7A-860457D95475}" presName="sibTrans" presStyleCnt="0"/>
      <dgm:spPr/>
    </dgm:pt>
    <dgm:pt modelId="{AFF5A1BC-D2E0-4514-88FF-DEAE467AEAD8}" type="pres">
      <dgm:prSet presAssocID="{BE20EDA5-FF85-44FA-BC4C-B5E82ED28ED9}" presName="compositeNode" presStyleCnt="0">
        <dgm:presLayoutVars>
          <dgm:bulletEnabled val="1"/>
        </dgm:presLayoutVars>
      </dgm:prSet>
      <dgm:spPr/>
    </dgm:pt>
    <dgm:pt modelId="{6FA796ED-4F7C-4241-8659-C14003C2793B}" type="pres">
      <dgm:prSet presAssocID="{BE20EDA5-FF85-44FA-BC4C-B5E82ED28ED9}" presName="bgRect" presStyleLbl="bgAccFollowNode1" presStyleIdx="2" presStyleCnt="3"/>
      <dgm:spPr/>
    </dgm:pt>
    <dgm:pt modelId="{B0F181F5-7621-46EC-B9CF-76B948B54809}" type="pres">
      <dgm:prSet presAssocID="{A3BAD9A2-AE4E-4B38-96E7-259F435B9576}" presName="sibTransNodeCircle" presStyleLbl="alignNode1" presStyleIdx="4" presStyleCnt="6">
        <dgm:presLayoutVars>
          <dgm:chMax val="0"/>
          <dgm:bulletEnabled/>
        </dgm:presLayoutVars>
      </dgm:prSet>
      <dgm:spPr/>
    </dgm:pt>
    <dgm:pt modelId="{E709C87B-B435-4541-B502-24E3E85F928D}" type="pres">
      <dgm:prSet presAssocID="{BE20EDA5-FF85-44FA-BC4C-B5E82ED28ED9}" presName="bottomLine" presStyleLbl="alignNode1" presStyleIdx="5" presStyleCnt="6">
        <dgm:presLayoutVars/>
      </dgm:prSet>
      <dgm:spPr/>
    </dgm:pt>
    <dgm:pt modelId="{F3FC34CA-57E1-4A77-947F-62BB63875EAB}" type="pres">
      <dgm:prSet presAssocID="{BE20EDA5-FF85-44FA-BC4C-B5E82ED28ED9}" presName="nodeText" presStyleLbl="bgAccFollowNode1" presStyleIdx="2" presStyleCnt="3">
        <dgm:presLayoutVars>
          <dgm:bulletEnabled val="1"/>
        </dgm:presLayoutVars>
      </dgm:prSet>
      <dgm:spPr/>
    </dgm:pt>
  </dgm:ptLst>
  <dgm:cxnLst>
    <dgm:cxn modelId="{A42B1008-2B63-4ACC-91D8-347E1F71C39D}" srcId="{4472E2B8-F931-4B00-8E5A-9C3E46ACBC42}" destId="{BE20EDA5-FF85-44FA-BC4C-B5E82ED28ED9}" srcOrd="2" destOrd="0" parTransId="{BD998AED-76FD-4331-988F-C9B51B64DDF4}" sibTransId="{A3BAD9A2-AE4E-4B38-96E7-259F435B9576}"/>
    <dgm:cxn modelId="{496EAA18-75D4-466D-95A3-FC2B2A558CC7}" type="presOf" srcId="{173EC946-CE6F-49E2-836C-4E6294E2F9B8}" destId="{C68DEFDB-2958-47E0-86AB-A2219E5C0057}" srcOrd="0" destOrd="0" presId="urn:microsoft.com/office/officeart/2016/7/layout/BasicLinearProcessNumbered"/>
    <dgm:cxn modelId="{2437691F-1E45-4BD7-9518-26159966F952}" type="presOf" srcId="{8490046F-0723-4FE8-9FDF-8342D0774ACA}" destId="{180DAA08-B948-4299-99BF-FD6399A65582}" srcOrd="1" destOrd="0" presId="urn:microsoft.com/office/officeart/2016/7/layout/BasicLinearProcessNumbered"/>
    <dgm:cxn modelId="{63336028-7556-49D1-87BB-9A2AA0E02960}" type="presOf" srcId="{E24C590E-472F-4DFA-BC90-D99F263F8338}" destId="{180DAA08-B948-4299-99BF-FD6399A65582}" srcOrd="0" destOrd="1" presId="urn:microsoft.com/office/officeart/2016/7/layout/BasicLinearProcessNumbered"/>
    <dgm:cxn modelId="{FAE5CE2D-EA1A-428E-8D0D-75D1C7A1B0E1}" type="presOf" srcId="{97F66A0B-B15E-4075-8876-77CD2EAD90DB}" destId="{F3FC34CA-57E1-4A77-947F-62BB63875EAB}" srcOrd="0" destOrd="1" presId="urn:microsoft.com/office/officeart/2016/7/layout/BasicLinearProcessNumbered"/>
    <dgm:cxn modelId="{7C3A195C-1E86-4045-AE18-9C0090AF3C18}" type="presOf" srcId="{2E2F161E-7B01-44CB-9204-31937F96086F}" destId="{01B911CB-3952-483A-B211-7047C83C2D40}" srcOrd="0" destOrd="0" presId="urn:microsoft.com/office/officeart/2016/7/layout/BasicLinearProcessNumbered"/>
    <dgm:cxn modelId="{12DEA584-14BA-436F-9496-EAEEC1D9ACA8}" srcId="{4472E2B8-F931-4B00-8E5A-9C3E46ACBC42}" destId="{2E2F161E-7B01-44CB-9204-31937F96086F}" srcOrd="1" destOrd="0" parTransId="{2F56CF9C-F55C-4A7B-84E4-F75379833D61}" sibTransId="{3CB439C4-576F-457C-AC7A-860457D95475}"/>
    <dgm:cxn modelId="{C031008E-56BE-4CEA-B8F5-CAA835EA48FF}" srcId="{BE20EDA5-FF85-44FA-BC4C-B5E82ED28ED9}" destId="{97F66A0B-B15E-4075-8876-77CD2EAD90DB}" srcOrd="0" destOrd="0" parTransId="{7CA5A8AA-7499-4473-B288-4CBC14510A31}" sibTransId="{7BD618F0-BDD8-4315-9612-BB9145DAB199}"/>
    <dgm:cxn modelId="{36C77F97-0A98-47A8-9B9A-96C603DBAFA6}" type="presOf" srcId="{4472E2B8-F931-4B00-8E5A-9C3E46ACBC42}" destId="{18CA5A68-D8EB-4D7C-923B-9EA86041B56A}" srcOrd="0" destOrd="0" presId="urn:microsoft.com/office/officeart/2016/7/layout/BasicLinearProcessNumbered"/>
    <dgm:cxn modelId="{390C58A4-196B-46DE-B404-8E4C38057E47}" srcId="{4472E2B8-F931-4B00-8E5A-9C3E46ACBC42}" destId="{8490046F-0723-4FE8-9FDF-8342D0774ACA}" srcOrd="0" destOrd="0" parTransId="{850BDBA3-E9E2-4E4A-AC9E-002F9094611B}" sibTransId="{173EC946-CE6F-49E2-836C-4E6294E2F9B8}"/>
    <dgm:cxn modelId="{D1B4E4AD-BD85-48C0-9AF3-E3A9BBFFEB91}" type="presOf" srcId="{8490046F-0723-4FE8-9FDF-8342D0774ACA}" destId="{D8A47D44-E7B5-40AF-8B49-ECA6E268D100}" srcOrd="0" destOrd="0" presId="urn:microsoft.com/office/officeart/2016/7/layout/BasicLinearProcessNumbered"/>
    <dgm:cxn modelId="{91B956AE-74EE-46EB-A303-FE2E66B305EE}" type="presOf" srcId="{BE20EDA5-FF85-44FA-BC4C-B5E82ED28ED9}" destId="{F3FC34CA-57E1-4A77-947F-62BB63875EAB}" srcOrd="1" destOrd="0" presId="urn:microsoft.com/office/officeart/2016/7/layout/BasicLinearProcessNumbered"/>
    <dgm:cxn modelId="{7D9373AF-064B-47B4-8C49-8C266D84EC42}" type="presOf" srcId="{A3BAD9A2-AE4E-4B38-96E7-259F435B9576}" destId="{B0F181F5-7621-46EC-B9CF-76B948B54809}" srcOrd="0" destOrd="0" presId="urn:microsoft.com/office/officeart/2016/7/layout/BasicLinearProcessNumbered"/>
    <dgm:cxn modelId="{529E30BF-683D-42BE-8F8F-A12C2E2D9B1F}" srcId="{8490046F-0723-4FE8-9FDF-8342D0774ACA}" destId="{E24C590E-472F-4DFA-BC90-D99F263F8338}" srcOrd="0" destOrd="0" parTransId="{EBEA68A8-17D9-498B-B43B-0507746F2234}" sibTransId="{D4EB0FDA-7EF0-41D6-8ABF-2DAB929B98B9}"/>
    <dgm:cxn modelId="{DDDF3CCE-DE73-4CA6-83E2-3D1EAA784BE2}" type="presOf" srcId="{BE20EDA5-FF85-44FA-BC4C-B5E82ED28ED9}" destId="{6FA796ED-4F7C-4241-8659-C14003C2793B}" srcOrd="0" destOrd="0" presId="urn:microsoft.com/office/officeart/2016/7/layout/BasicLinearProcessNumbered"/>
    <dgm:cxn modelId="{7575B7DF-8CB9-49CD-B747-2BD695131FF6}" type="presOf" srcId="{2E2F161E-7B01-44CB-9204-31937F96086F}" destId="{91345B01-B0E4-4342-A460-4CBED9C1A9B1}" srcOrd="1" destOrd="0" presId="urn:microsoft.com/office/officeart/2016/7/layout/BasicLinearProcessNumbered"/>
    <dgm:cxn modelId="{B53819E7-F1F0-4883-BD57-B021A696C264}" type="presOf" srcId="{3CB439C4-576F-457C-AC7A-860457D95475}" destId="{FD335C94-7AF9-47FC-AB5F-FA90C4649FF0}" srcOrd="0" destOrd="0" presId="urn:microsoft.com/office/officeart/2016/7/layout/BasicLinearProcessNumbered"/>
    <dgm:cxn modelId="{D93F7EC3-36EC-4A96-932D-DE5CB9FE5A9D}" type="presParOf" srcId="{18CA5A68-D8EB-4D7C-923B-9EA86041B56A}" destId="{AB33FCA2-AF0A-47AD-8DB5-8E0F9770BA87}" srcOrd="0" destOrd="0" presId="urn:microsoft.com/office/officeart/2016/7/layout/BasicLinearProcessNumbered"/>
    <dgm:cxn modelId="{49EB9055-9779-4E58-976D-764B0DD5C862}" type="presParOf" srcId="{AB33FCA2-AF0A-47AD-8DB5-8E0F9770BA87}" destId="{D8A47D44-E7B5-40AF-8B49-ECA6E268D100}" srcOrd="0" destOrd="0" presId="urn:microsoft.com/office/officeart/2016/7/layout/BasicLinearProcessNumbered"/>
    <dgm:cxn modelId="{4FBE5F67-982C-4022-9905-ACF6373ADC3C}" type="presParOf" srcId="{AB33FCA2-AF0A-47AD-8DB5-8E0F9770BA87}" destId="{C68DEFDB-2958-47E0-86AB-A2219E5C0057}" srcOrd="1" destOrd="0" presId="urn:microsoft.com/office/officeart/2016/7/layout/BasicLinearProcessNumbered"/>
    <dgm:cxn modelId="{4B7F353D-64AD-473F-956E-2E22A4D1CA71}" type="presParOf" srcId="{AB33FCA2-AF0A-47AD-8DB5-8E0F9770BA87}" destId="{F59AF9A6-D592-4024-B7C9-922D38E2C7C2}" srcOrd="2" destOrd="0" presId="urn:microsoft.com/office/officeart/2016/7/layout/BasicLinearProcessNumbered"/>
    <dgm:cxn modelId="{F8D190E6-4785-43BB-8C05-DBEF14EE3ECD}" type="presParOf" srcId="{AB33FCA2-AF0A-47AD-8DB5-8E0F9770BA87}" destId="{180DAA08-B948-4299-99BF-FD6399A65582}" srcOrd="3" destOrd="0" presId="urn:microsoft.com/office/officeart/2016/7/layout/BasicLinearProcessNumbered"/>
    <dgm:cxn modelId="{85420BD8-5C2F-4A09-AFE0-AFD57AE95D50}" type="presParOf" srcId="{18CA5A68-D8EB-4D7C-923B-9EA86041B56A}" destId="{5E0C39CB-BF5B-4E76-981F-FBD57AA2776D}" srcOrd="1" destOrd="0" presId="urn:microsoft.com/office/officeart/2016/7/layout/BasicLinearProcessNumbered"/>
    <dgm:cxn modelId="{33B7DE4B-CEDC-4388-96FE-3395700B9101}" type="presParOf" srcId="{18CA5A68-D8EB-4D7C-923B-9EA86041B56A}" destId="{7F119C5D-F2F2-4345-9F08-45F8FD980EDE}" srcOrd="2" destOrd="0" presId="urn:microsoft.com/office/officeart/2016/7/layout/BasicLinearProcessNumbered"/>
    <dgm:cxn modelId="{1D27A7F5-49A7-464D-A220-0641F5F5DB68}" type="presParOf" srcId="{7F119C5D-F2F2-4345-9F08-45F8FD980EDE}" destId="{01B911CB-3952-483A-B211-7047C83C2D40}" srcOrd="0" destOrd="0" presId="urn:microsoft.com/office/officeart/2016/7/layout/BasicLinearProcessNumbered"/>
    <dgm:cxn modelId="{0E18D7CB-E1A7-454F-8B4E-A47BA6C575CE}" type="presParOf" srcId="{7F119C5D-F2F2-4345-9F08-45F8FD980EDE}" destId="{FD335C94-7AF9-47FC-AB5F-FA90C4649FF0}" srcOrd="1" destOrd="0" presId="urn:microsoft.com/office/officeart/2016/7/layout/BasicLinearProcessNumbered"/>
    <dgm:cxn modelId="{DD04689A-6591-42C9-AA65-49F2EE740F55}" type="presParOf" srcId="{7F119C5D-F2F2-4345-9F08-45F8FD980EDE}" destId="{F0A4E24B-E5B2-4060-8527-FA1ADD55C904}" srcOrd="2" destOrd="0" presId="urn:microsoft.com/office/officeart/2016/7/layout/BasicLinearProcessNumbered"/>
    <dgm:cxn modelId="{817EACD0-3C9D-41BB-9B1C-74969764AC4C}" type="presParOf" srcId="{7F119C5D-F2F2-4345-9F08-45F8FD980EDE}" destId="{91345B01-B0E4-4342-A460-4CBED9C1A9B1}" srcOrd="3" destOrd="0" presId="urn:microsoft.com/office/officeart/2016/7/layout/BasicLinearProcessNumbered"/>
    <dgm:cxn modelId="{08D1FC48-5B10-4572-8DAD-34C120B7809B}" type="presParOf" srcId="{18CA5A68-D8EB-4D7C-923B-9EA86041B56A}" destId="{BC2D1B2B-F679-46A1-8C47-8ECBC9EC9429}" srcOrd="3" destOrd="0" presId="urn:microsoft.com/office/officeart/2016/7/layout/BasicLinearProcessNumbered"/>
    <dgm:cxn modelId="{4F4DAC11-2FF2-4901-A8DE-DF430AC08BC3}" type="presParOf" srcId="{18CA5A68-D8EB-4D7C-923B-9EA86041B56A}" destId="{AFF5A1BC-D2E0-4514-88FF-DEAE467AEAD8}" srcOrd="4" destOrd="0" presId="urn:microsoft.com/office/officeart/2016/7/layout/BasicLinearProcessNumbered"/>
    <dgm:cxn modelId="{074968F3-DA6C-4058-B877-19B8DAF237CF}" type="presParOf" srcId="{AFF5A1BC-D2E0-4514-88FF-DEAE467AEAD8}" destId="{6FA796ED-4F7C-4241-8659-C14003C2793B}" srcOrd="0" destOrd="0" presId="urn:microsoft.com/office/officeart/2016/7/layout/BasicLinearProcessNumbered"/>
    <dgm:cxn modelId="{ECEB292F-C468-4953-AECF-6BBA82A41AA6}" type="presParOf" srcId="{AFF5A1BC-D2E0-4514-88FF-DEAE467AEAD8}" destId="{B0F181F5-7621-46EC-B9CF-76B948B54809}" srcOrd="1" destOrd="0" presId="urn:microsoft.com/office/officeart/2016/7/layout/BasicLinearProcessNumbered"/>
    <dgm:cxn modelId="{0949737F-58D2-4D53-BCFA-A578ACE4B231}" type="presParOf" srcId="{AFF5A1BC-D2E0-4514-88FF-DEAE467AEAD8}" destId="{E709C87B-B435-4541-B502-24E3E85F928D}" srcOrd="2" destOrd="0" presId="urn:microsoft.com/office/officeart/2016/7/layout/BasicLinearProcessNumbered"/>
    <dgm:cxn modelId="{19DE4A90-27CB-4919-AB9B-976BF54AC8F9}" type="presParOf" srcId="{AFF5A1BC-D2E0-4514-88FF-DEAE467AEAD8}" destId="{F3FC34CA-57E1-4A77-947F-62BB63875EAB}"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96898-1537-4DE9-B33E-C618C30F99BD}">
      <dsp:nvSpPr>
        <dsp:cNvPr id="0" name=""/>
        <dsp:cNvSpPr/>
      </dsp:nvSpPr>
      <dsp:spPr>
        <a:xfrm>
          <a:off x="2129175" y="956"/>
          <a:ext cx="1434275" cy="1434275"/>
        </a:xfrm>
        <a:prstGeom prst="ellipse">
          <a:avLst/>
        </a:prstGeom>
        <a:solidFill>
          <a:schemeClr val="bg2">
            <a:lumMod val="9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ts val="0"/>
            </a:spcAft>
            <a:buNone/>
          </a:pPr>
          <a:r>
            <a:rPr lang="en-US" sz="1400" kern="1200" dirty="0">
              <a:solidFill>
                <a:schemeClr val="tx1"/>
              </a:solidFill>
              <a:latin typeface="+mn-lt"/>
            </a:rPr>
            <a:t>Data collection</a:t>
          </a:r>
        </a:p>
      </dsp:txBody>
      <dsp:txXfrm>
        <a:off x="2339220" y="211001"/>
        <a:ext cx="1014185" cy="1014185"/>
      </dsp:txXfrm>
    </dsp:sp>
    <dsp:sp modelId="{11FB6886-FDBE-4464-8E61-3C223C17C80A}">
      <dsp:nvSpPr>
        <dsp:cNvPr id="0" name=""/>
        <dsp:cNvSpPr/>
      </dsp:nvSpPr>
      <dsp:spPr>
        <a:xfrm rot="2160000">
          <a:off x="3518201" y="1102843"/>
          <a:ext cx="381610" cy="484067"/>
        </a:xfrm>
        <a:prstGeom prst="rightArrow">
          <a:avLst>
            <a:gd name="adj1" fmla="val 60000"/>
            <a:gd name="adj2" fmla="val 50000"/>
          </a:avLst>
        </a:prstGeom>
        <a:solidFill>
          <a:schemeClr val="bg2">
            <a:lumMod val="9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3529133" y="1166010"/>
        <a:ext cx="267127" cy="290441"/>
      </dsp:txXfrm>
    </dsp:sp>
    <dsp:sp modelId="{17194B2C-5426-4F6D-B578-996B02175488}">
      <dsp:nvSpPr>
        <dsp:cNvPr id="0" name=""/>
        <dsp:cNvSpPr/>
      </dsp:nvSpPr>
      <dsp:spPr>
        <a:xfrm>
          <a:off x="3872037" y="1267219"/>
          <a:ext cx="1434275" cy="1434275"/>
        </a:xfrm>
        <a:prstGeom prst="ellipse">
          <a:avLst/>
        </a:prstGeom>
        <a:solidFill>
          <a:schemeClr val="bg2">
            <a:lumMod val="9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n-lt"/>
            </a:rPr>
            <a:t>Data processing &amp; analysis</a:t>
          </a:r>
        </a:p>
      </dsp:txBody>
      <dsp:txXfrm>
        <a:off x="4082082" y="1477264"/>
        <a:ext cx="1014185" cy="1014185"/>
      </dsp:txXfrm>
    </dsp:sp>
    <dsp:sp modelId="{1FE005B3-9AB9-47D5-9809-96ECBCC69717}">
      <dsp:nvSpPr>
        <dsp:cNvPr id="0" name=""/>
        <dsp:cNvSpPr/>
      </dsp:nvSpPr>
      <dsp:spPr>
        <a:xfrm rot="6464224">
          <a:off x="4074407" y="2756973"/>
          <a:ext cx="380454" cy="484067"/>
        </a:xfrm>
        <a:prstGeom prst="rightArrow">
          <a:avLst>
            <a:gd name="adj1" fmla="val 60000"/>
            <a:gd name="adj2" fmla="val 50000"/>
          </a:avLst>
        </a:prstGeom>
        <a:solidFill>
          <a:schemeClr val="bg2">
            <a:lumMod val="9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10800000">
        <a:off x="4148861" y="2799431"/>
        <a:ext cx="266318" cy="290441"/>
      </dsp:txXfrm>
    </dsp:sp>
    <dsp:sp modelId="{1C206881-DD37-42DC-9565-60A374171D89}">
      <dsp:nvSpPr>
        <dsp:cNvPr id="0" name=""/>
        <dsp:cNvSpPr/>
      </dsp:nvSpPr>
      <dsp:spPr>
        <a:xfrm>
          <a:off x="3216397" y="3317031"/>
          <a:ext cx="1434275" cy="1434275"/>
        </a:xfrm>
        <a:prstGeom prst="ellipse">
          <a:avLst/>
        </a:prstGeom>
        <a:solidFill>
          <a:schemeClr val="accent2">
            <a:lumMod val="40000"/>
            <a:lumOff val="6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en-US" sz="1400" kern="1200" dirty="0">
              <a:solidFill>
                <a:schemeClr val="tx1"/>
              </a:solidFill>
              <a:latin typeface="+mn-lt"/>
            </a:rPr>
            <a:t>Publication &amp; data sharing</a:t>
          </a:r>
        </a:p>
      </dsp:txBody>
      <dsp:txXfrm>
        <a:off x="3426442" y="3527076"/>
        <a:ext cx="1014185" cy="1014185"/>
      </dsp:txXfrm>
    </dsp:sp>
    <dsp:sp modelId="{2F6A27FB-101B-46AC-ACB1-44C725097FB9}">
      <dsp:nvSpPr>
        <dsp:cNvPr id="0" name=""/>
        <dsp:cNvSpPr/>
      </dsp:nvSpPr>
      <dsp:spPr>
        <a:xfrm rot="10801519">
          <a:off x="2708929" y="3791673"/>
          <a:ext cx="358610" cy="484067"/>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10800000">
        <a:off x="2816512" y="3888510"/>
        <a:ext cx="251027" cy="290441"/>
      </dsp:txXfrm>
    </dsp:sp>
    <dsp:sp modelId="{0D23F140-7660-4D8F-8F33-8D147B5E8B40}">
      <dsp:nvSpPr>
        <dsp:cNvPr id="0" name=""/>
        <dsp:cNvSpPr/>
      </dsp:nvSpPr>
      <dsp:spPr>
        <a:xfrm>
          <a:off x="998558" y="3316075"/>
          <a:ext cx="1541214" cy="1434275"/>
        </a:xfrm>
        <a:prstGeom prst="ellipse">
          <a:avLst/>
        </a:prstGeom>
        <a:solidFill>
          <a:schemeClr val="accent2">
            <a:lumMod val="40000"/>
            <a:lumOff val="6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ts val="0"/>
            </a:spcAft>
            <a:buNone/>
          </a:pPr>
          <a:r>
            <a:rPr lang="en-US" sz="1400" kern="1200" dirty="0">
              <a:solidFill>
                <a:schemeClr val="tx1"/>
              </a:solidFill>
              <a:latin typeface="+mn-lt"/>
            </a:rPr>
            <a:t>Data preservation</a:t>
          </a:r>
        </a:p>
      </dsp:txBody>
      <dsp:txXfrm>
        <a:off x="1224264" y="3526120"/>
        <a:ext cx="1089802" cy="1014185"/>
      </dsp:txXfrm>
    </dsp:sp>
    <dsp:sp modelId="{635A564C-A919-4F28-9728-82DBAA6F495F}">
      <dsp:nvSpPr>
        <dsp:cNvPr id="0" name=""/>
        <dsp:cNvSpPr/>
      </dsp:nvSpPr>
      <dsp:spPr>
        <a:xfrm rot="15120000">
          <a:off x="1249331" y="2774754"/>
          <a:ext cx="379156" cy="484067"/>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10800000">
        <a:off x="1323779" y="2925657"/>
        <a:ext cx="265409" cy="290441"/>
      </dsp:txXfrm>
    </dsp:sp>
    <dsp:sp modelId="{C38B5D88-BBEF-46D6-969B-100115E9DF2F}">
      <dsp:nvSpPr>
        <dsp:cNvPr id="0" name=""/>
        <dsp:cNvSpPr/>
      </dsp:nvSpPr>
      <dsp:spPr>
        <a:xfrm>
          <a:off x="386314" y="1267219"/>
          <a:ext cx="1434275" cy="1434275"/>
        </a:xfrm>
        <a:prstGeom prst="ellipse">
          <a:avLst/>
        </a:prstGeom>
        <a:solidFill>
          <a:srgbClr val="1E64C8"/>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ts val="0"/>
            </a:spcAft>
            <a:buNone/>
          </a:pPr>
          <a:r>
            <a:rPr lang="en-US" sz="1400" kern="1200" dirty="0">
              <a:solidFill>
                <a:schemeClr val="bg1"/>
              </a:solidFill>
              <a:latin typeface="+mn-lt"/>
            </a:rPr>
            <a:t>Data reuse</a:t>
          </a:r>
          <a:endParaRPr lang="en-US" sz="1400" kern="1200" dirty="0">
            <a:solidFill>
              <a:schemeClr val="tx1"/>
            </a:solidFill>
            <a:latin typeface="+mn-lt"/>
          </a:endParaRPr>
        </a:p>
      </dsp:txBody>
      <dsp:txXfrm>
        <a:off x="596359" y="1477264"/>
        <a:ext cx="1014185" cy="1014185"/>
      </dsp:txXfrm>
    </dsp:sp>
    <dsp:sp modelId="{C4C9D103-0C7A-4AA4-ACE4-4959F7F5ADCA}">
      <dsp:nvSpPr>
        <dsp:cNvPr id="0" name=""/>
        <dsp:cNvSpPr/>
      </dsp:nvSpPr>
      <dsp:spPr>
        <a:xfrm rot="19440000">
          <a:off x="1775339" y="1115539"/>
          <a:ext cx="381610" cy="4840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1786271" y="1245998"/>
        <a:ext cx="267127" cy="2904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385F8-CE51-4B87-8503-613758380A9C}">
      <dsp:nvSpPr>
        <dsp:cNvPr id="0" name=""/>
        <dsp:cNvSpPr/>
      </dsp:nvSpPr>
      <dsp:spPr>
        <a:xfrm>
          <a:off x="385016" y="621787"/>
          <a:ext cx="622529" cy="6225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52F764-07BE-42B1-A84D-CF87596C87AB}">
      <dsp:nvSpPr>
        <dsp:cNvPr id="0" name=""/>
        <dsp:cNvSpPr/>
      </dsp:nvSpPr>
      <dsp:spPr>
        <a:xfrm>
          <a:off x="4582" y="1451972"/>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nl-BE" sz="1800" kern="1200"/>
            <a:t>Survey</a:t>
          </a:r>
          <a:endParaRPr lang="en-US" sz="1800" kern="1200"/>
        </a:p>
      </dsp:txBody>
      <dsp:txXfrm>
        <a:off x="4582" y="1451972"/>
        <a:ext cx="1383398" cy="553359"/>
      </dsp:txXfrm>
    </dsp:sp>
    <dsp:sp modelId="{BB7DA0B1-5749-4E62-848C-6BFCB4C6DBA3}">
      <dsp:nvSpPr>
        <dsp:cNvPr id="0" name=""/>
        <dsp:cNvSpPr/>
      </dsp:nvSpPr>
      <dsp:spPr>
        <a:xfrm>
          <a:off x="2010510" y="621787"/>
          <a:ext cx="622529" cy="6225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3C2B67-9B0A-4DD4-83AF-219B13664256}">
      <dsp:nvSpPr>
        <dsp:cNvPr id="0" name=""/>
        <dsp:cNvSpPr/>
      </dsp:nvSpPr>
      <dsp:spPr>
        <a:xfrm>
          <a:off x="1630075" y="1451972"/>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nl-BE" sz="1800" kern="1200"/>
            <a:t>Measurement</a:t>
          </a:r>
          <a:endParaRPr lang="en-US" sz="1800" kern="1200"/>
        </a:p>
      </dsp:txBody>
      <dsp:txXfrm>
        <a:off x="1630075" y="1451972"/>
        <a:ext cx="1383398" cy="553359"/>
      </dsp:txXfrm>
    </dsp:sp>
    <dsp:sp modelId="{392CC512-ACA4-41BA-8AF6-8206096C851C}">
      <dsp:nvSpPr>
        <dsp:cNvPr id="0" name=""/>
        <dsp:cNvSpPr/>
      </dsp:nvSpPr>
      <dsp:spPr>
        <a:xfrm>
          <a:off x="3636003" y="621787"/>
          <a:ext cx="622529" cy="6225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85807C-8E98-45BF-9928-DFFF2904BF1F}">
      <dsp:nvSpPr>
        <dsp:cNvPr id="0" name=""/>
        <dsp:cNvSpPr/>
      </dsp:nvSpPr>
      <dsp:spPr>
        <a:xfrm>
          <a:off x="3255568" y="1451972"/>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nl-BE" sz="1800" kern="1200"/>
            <a:t>Observation</a:t>
          </a:r>
          <a:endParaRPr lang="en-US" sz="1800" kern="1200"/>
        </a:p>
      </dsp:txBody>
      <dsp:txXfrm>
        <a:off x="3255568" y="1451972"/>
        <a:ext cx="1383398" cy="553359"/>
      </dsp:txXfrm>
    </dsp:sp>
    <dsp:sp modelId="{385CA176-D331-449A-9044-0EEBE25E7C9B}">
      <dsp:nvSpPr>
        <dsp:cNvPr id="0" name=""/>
        <dsp:cNvSpPr/>
      </dsp:nvSpPr>
      <dsp:spPr>
        <a:xfrm>
          <a:off x="5261496" y="621787"/>
          <a:ext cx="622529" cy="6225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9D2E9F-E61C-44F3-A100-BA93AE7721C6}">
      <dsp:nvSpPr>
        <dsp:cNvPr id="0" name=""/>
        <dsp:cNvSpPr/>
      </dsp:nvSpPr>
      <dsp:spPr>
        <a:xfrm>
          <a:off x="4881061" y="1451972"/>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nl-BE" sz="1800" kern="1200"/>
            <a:t>Code</a:t>
          </a:r>
          <a:endParaRPr lang="en-US" sz="1800" kern="1200"/>
        </a:p>
      </dsp:txBody>
      <dsp:txXfrm>
        <a:off x="4881061" y="1451972"/>
        <a:ext cx="1383398" cy="553359"/>
      </dsp:txXfrm>
    </dsp:sp>
    <dsp:sp modelId="{CFA2D792-6D77-45AC-804E-F7CBDCA247A3}">
      <dsp:nvSpPr>
        <dsp:cNvPr id="0" name=""/>
        <dsp:cNvSpPr/>
      </dsp:nvSpPr>
      <dsp:spPr>
        <a:xfrm>
          <a:off x="6886989" y="621787"/>
          <a:ext cx="622529" cy="62252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04CA83-2484-45B9-B81F-6C84A30FD746}">
      <dsp:nvSpPr>
        <dsp:cNvPr id="0" name=""/>
        <dsp:cNvSpPr/>
      </dsp:nvSpPr>
      <dsp:spPr>
        <a:xfrm>
          <a:off x="6506554" y="1451972"/>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nl-BE" sz="1800" kern="1200"/>
            <a:t>Image</a:t>
          </a:r>
          <a:endParaRPr lang="en-US" sz="1800" kern="1200"/>
        </a:p>
      </dsp:txBody>
      <dsp:txXfrm>
        <a:off x="6506554" y="1451972"/>
        <a:ext cx="1383398" cy="553359"/>
      </dsp:txXfrm>
    </dsp:sp>
    <dsp:sp modelId="{4AA22E07-10C1-4419-A8A1-F44E27BADE00}">
      <dsp:nvSpPr>
        <dsp:cNvPr id="0" name=""/>
        <dsp:cNvSpPr/>
      </dsp:nvSpPr>
      <dsp:spPr>
        <a:xfrm>
          <a:off x="8512482" y="621787"/>
          <a:ext cx="622529" cy="62252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9EC912-D42F-4DBA-97DA-413C00C0A3B8}">
      <dsp:nvSpPr>
        <dsp:cNvPr id="0" name=""/>
        <dsp:cNvSpPr/>
      </dsp:nvSpPr>
      <dsp:spPr>
        <a:xfrm>
          <a:off x="8132048" y="1451972"/>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nl-BE" sz="1800" kern="1200"/>
            <a:t>Document</a:t>
          </a:r>
          <a:endParaRPr lang="en-US" sz="1800" kern="1200"/>
        </a:p>
      </dsp:txBody>
      <dsp:txXfrm>
        <a:off x="8132048" y="1451972"/>
        <a:ext cx="1383398" cy="553359"/>
      </dsp:txXfrm>
    </dsp:sp>
    <dsp:sp modelId="{95346A30-CD20-4D77-ABD9-D6919BB89DF9}">
      <dsp:nvSpPr>
        <dsp:cNvPr id="0" name=""/>
        <dsp:cNvSpPr/>
      </dsp:nvSpPr>
      <dsp:spPr>
        <a:xfrm>
          <a:off x="10137975" y="621787"/>
          <a:ext cx="622529" cy="62252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C12135-4EE4-46F5-BC8C-CF198D901967}">
      <dsp:nvSpPr>
        <dsp:cNvPr id="0" name=""/>
        <dsp:cNvSpPr/>
      </dsp:nvSpPr>
      <dsp:spPr>
        <a:xfrm>
          <a:off x="9757541" y="1451972"/>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nl-BE" sz="1800" kern="1200"/>
            <a:t>Visualisation</a:t>
          </a:r>
          <a:endParaRPr lang="en-US" sz="1800" kern="1200"/>
        </a:p>
      </dsp:txBody>
      <dsp:txXfrm>
        <a:off x="9757541" y="1451972"/>
        <a:ext cx="1383398" cy="553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F9839-CE2C-44F8-99F1-57B61EE901D7}">
      <dsp:nvSpPr>
        <dsp:cNvPr id="0" name=""/>
        <dsp:cNvSpPr/>
      </dsp:nvSpPr>
      <dsp:spPr>
        <a:xfrm>
          <a:off x="0" y="748367"/>
          <a:ext cx="10607675" cy="138160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13DBC-6AB0-4A60-9575-26CCD4A93505}">
      <dsp:nvSpPr>
        <dsp:cNvPr id="0" name=""/>
        <dsp:cNvSpPr/>
      </dsp:nvSpPr>
      <dsp:spPr>
        <a:xfrm>
          <a:off x="417934" y="1059227"/>
          <a:ext cx="759880" cy="759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BE5D4C-20F5-4DD9-9EEE-37D0DC5B2A66}">
      <dsp:nvSpPr>
        <dsp:cNvPr id="0" name=""/>
        <dsp:cNvSpPr/>
      </dsp:nvSpPr>
      <dsp:spPr>
        <a:xfrm>
          <a:off x="1595749" y="748367"/>
          <a:ext cx="9011925" cy="1381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219" tIns="146219" rIns="146219" bIns="146219" numCol="1" spcCol="1270" anchor="ctr" anchorCtr="0">
          <a:noAutofit/>
        </a:bodyPr>
        <a:lstStyle/>
        <a:p>
          <a:pPr marL="0" lvl="0" indent="0" algn="l" defTabSz="711200">
            <a:lnSpc>
              <a:spcPct val="100000"/>
            </a:lnSpc>
            <a:spcBef>
              <a:spcPct val="0"/>
            </a:spcBef>
            <a:spcAft>
              <a:spcPct val="35000"/>
            </a:spcAft>
            <a:buNone/>
          </a:pPr>
          <a:r>
            <a:rPr lang="en-US" sz="1600" kern="1200" dirty="0"/>
            <a:t>Will you process personal data? If so, briefly describe the kind of personal data you will use in the comment section. Please refer to specific datasets or data types when appropriate.</a:t>
          </a:r>
        </a:p>
      </dsp:txBody>
      <dsp:txXfrm>
        <a:off x="1595749" y="748367"/>
        <a:ext cx="9011925" cy="1381601"/>
      </dsp:txXfrm>
    </dsp:sp>
    <dsp:sp modelId="{6C96F8A7-02C6-44CC-B3B8-59C1EB00AEA0}">
      <dsp:nvSpPr>
        <dsp:cNvPr id="0" name=""/>
        <dsp:cNvSpPr/>
      </dsp:nvSpPr>
      <dsp:spPr>
        <a:xfrm>
          <a:off x="0" y="2475368"/>
          <a:ext cx="10607675" cy="138160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0A27C-088A-43BA-8AF9-F3172D3C8633}">
      <dsp:nvSpPr>
        <dsp:cNvPr id="0" name=""/>
        <dsp:cNvSpPr/>
      </dsp:nvSpPr>
      <dsp:spPr>
        <a:xfrm>
          <a:off x="417934" y="2786228"/>
          <a:ext cx="759880" cy="759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80C0B5-FFCB-4434-9B2F-982BF1131FED}">
      <dsp:nvSpPr>
        <dsp:cNvPr id="0" name=""/>
        <dsp:cNvSpPr/>
      </dsp:nvSpPr>
      <dsp:spPr>
        <a:xfrm>
          <a:off x="1595749" y="2475368"/>
          <a:ext cx="9011925" cy="1381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219" tIns="146219" rIns="146219" bIns="146219" numCol="1" spcCol="1270" anchor="ctr" anchorCtr="0">
          <a:noAutofit/>
        </a:bodyPr>
        <a:lstStyle/>
        <a:p>
          <a:pPr marL="0" lvl="0" indent="0" algn="l" defTabSz="711200">
            <a:lnSpc>
              <a:spcPct val="100000"/>
            </a:lnSpc>
            <a:spcBef>
              <a:spcPct val="0"/>
            </a:spcBef>
            <a:spcAft>
              <a:spcPct val="35000"/>
            </a:spcAft>
            <a:buNone/>
          </a:pPr>
          <a:r>
            <a:rPr lang="en-US" sz="1600" kern="1200" dirty="0"/>
            <a:t>Are there any ethical issues concerning the creation and/or use of the data (e.g. experiments on humans or animals, dual use)? Describe these issues in the comment section. Please refer to specific datasets or data types when appropriate.</a:t>
          </a:r>
        </a:p>
      </dsp:txBody>
      <dsp:txXfrm>
        <a:off x="1595749" y="2475368"/>
        <a:ext cx="9011925" cy="13816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254D4-7C3C-4F50-B0F6-640BB7A8C3E9}">
      <dsp:nvSpPr>
        <dsp:cNvPr id="0" name=""/>
        <dsp:cNvSpPr/>
      </dsp:nvSpPr>
      <dsp:spPr>
        <a:xfrm>
          <a:off x="0" y="562"/>
          <a:ext cx="10608000" cy="131558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27AD4C-28A7-4538-9631-53D68FF33C76}">
      <dsp:nvSpPr>
        <dsp:cNvPr id="0" name=""/>
        <dsp:cNvSpPr/>
      </dsp:nvSpPr>
      <dsp:spPr>
        <a:xfrm>
          <a:off x="397965" y="296569"/>
          <a:ext cx="723573" cy="7235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C6024-DF64-48DA-86B4-B26BA143BDBD}">
      <dsp:nvSpPr>
        <dsp:cNvPr id="0" name=""/>
        <dsp:cNvSpPr/>
      </dsp:nvSpPr>
      <dsp:spPr>
        <a:xfrm>
          <a:off x="1519505" y="562"/>
          <a:ext cx="9088494" cy="1315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3" tIns="139233" rIns="139233" bIns="139233" numCol="1" spcCol="1270" anchor="ctr" anchorCtr="0">
          <a:noAutofit/>
        </a:bodyPr>
        <a:lstStyle/>
        <a:p>
          <a:pPr marL="0" lvl="0" indent="0" algn="l" defTabSz="711200">
            <a:lnSpc>
              <a:spcPct val="100000"/>
            </a:lnSpc>
            <a:spcBef>
              <a:spcPct val="0"/>
            </a:spcBef>
            <a:spcAft>
              <a:spcPct val="35000"/>
            </a:spcAft>
            <a:buNone/>
          </a:pPr>
          <a:r>
            <a:rPr lang="en-US" sz="1600" kern="1200" dirty="0"/>
            <a:t>Does your work have potential for commercial valorization (e.g. tech transfer, for example spin-offs, commercial exploitation, …)? If so, please comment per dataset or data type where appropriate.</a:t>
          </a:r>
        </a:p>
      </dsp:txBody>
      <dsp:txXfrm>
        <a:off x="1519505" y="562"/>
        <a:ext cx="9088494" cy="1315589"/>
      </dsp:txXfrm>
    </dsp:sp>
    <dsp:sp modelId="{1BD99CA7-C446-4CB1-B443-7E44B4199446}">
      <dsp:nvSpPr>
        <dsp:cNvPr id="0" name=""/>
        <dsp:cNvSpPr/>
      </dsp:nvSpPr>
      <dsp:spPr>
        <a:xfrm>
          <a:off x="0" y="1645048"/>
          <a:ext cx="10608000" cy="131558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165BC-27CB-43C7-A5A0-91E83882A5BF}">
      <dsp:nvSpPr>
        <dsp:cNvPr id="0" name=""/>
        <dsp:cNvSpPr/>
      </dsp:nvSpPr>
      <dsp:spPr>
        <a:xfrm>
          <a:off x="397965" y="1941056"/>
          <a:ext cx="723573" cy="7235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F8E204-9B65-4D67-A4F9-97C5C28A8686}">
      <dsp:nvSpPr>
        <dsp:cNvPr id="0" name=""/>
        <dsp:cNvSpPr/>
      </dsp:nvSpPr>
      <dsp:spPr>
        <a:xfrm>
          <a:off x="1519505" y="1645048"/>
          <a:ext cx="9088494" cy="1315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3" tIns="139233" rIns="139233" bIns="139233" numCol="1" spcCol="1270" anchor="ctr" anchorCtr="0">
          <a:noAutofit/>
        </a:bodyPr>
        <a:lstStyle/>
        <a:p>
          <a:pPr marL="0" lvl="0" indent="0" algn="l" defTabSz="711200">
            <a:lnSpc>
              <a:spcPct val="100000"/>
            </a:lnSpc>
            <a:spcBef>
              <a:spcPct val="0"/>
            </a:spcBef>
            <a:spcAft>
              <a:spcPct val="35000"/>
            </a:spcAft>
            <a:buNone/>
          </a:pPr>
          <a:r>
            <a:rPr lang="en-US" sz="1600" kern="1200" dirty="0"/>
            <a:t>Do existing 3rd party agreements restrict dissemination or exploitation of the data you (re)use? If so, to what data do they relate and what restrictions are in place? </a:t>
          </a:r>
        </a:p>
      </dsp:txBody>
      <dsp:txXfrm>
        <a:off x="1519505" y="1645048"/>
        <a:ext cx="9088494" cy="1315589"/>
      </dsp:txXfrm>
    </dsp:sp>
    <dsp:sp modelId="{FB3281C9-84FE-4777-855C-49F5265F93DC}">
      <dsp:nvSpPr>
        <dsp:cNvPr id="0" name=""/>
        <dsp:cNvSpPr/>
      </dsp:nvSpPr>
      <dsp:spPr>
        <a:xfrm>
          <a:off x="0" y="3289534"/>
          <a:ext cx="10608000" cy="131558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19B4A-8F21-42BD-A539-05E2DD9644D8}">
      <dsp:nvSpPr>
        <dsp:cNvPr id="0" name=""/>
        <dsp:cNvSpPr/>
      </dsp:nvSpPr>
      <dsp:spPr>
        <a:xfrm>
          <a:off x="397965" y="3585542"/>
          <a:ext cx="723573" cy="7235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19A40-23FF-4B15-AAB3-854952560CD8}">
      <dsp:nvSpPr>
        <dsp:cNvPr id="0" name=""/>
        <dsp:cNvSpPr/>
      </dsp:nvSpPr>
      <dsp:spPr>
        <a:xfrm>
          <a:off x="1519505" y="3289534"/>
          <a:ext cx="9088494" cy="1315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3" tIns="139233" rIns="139233" bIns="139233" numCol="1" spcCol="1270" anchor="ctr" anchorCtr="0">
          <a:noAutofit/>
        </a:bodyPr>
        <a:lstStyle/>
        <a:p>
          <a:pPr marL="0" lvl="0" indent="0" algn="l" defTabSz="711200">
            <a:lnSpc>
              <a:spcPct val="100000"/>
            </a:lnSpc>
            <a:spcBef>
              <a:spcPct val="0"/>
            </a:spcBef>
            <a:spcAft>
              <a:spcPct val="35000"/>
            </a:spcAft>
            <a:buNone/>
          </a:pPr>
          <a:r>
            <a:rPr lang="en-US" sz="1600" kern="1200" dirty="0"/>
            <a:t>Are there any other legal issues, such as intellectual property rights and ownership, to be managed related to the data you (re)use? </a:t>
          </a:r>
        </a:p>
      </dsp:txBody>
      <dsp:txXfrm>
        <a:off x="1519505" y="3289534"/>
        <a:ext cx="9088494" cy="13155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254D4-7C3C-4F50-B0F6-640BB7A8C3E9}">
      <dsp:nvSpPr>
        <dsp:cNvPr id="0" name=""/>
        <dsp:cNvSpPr/>
      </dsp:nvSpPr>
      <dsp:spPr>
        <a:xfrm>
          <a:off x="0" y="748423"/>
          <a:ext cx="10608000" cy="138170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27AD4C-28A7-4538-9631-53D68FF33C76}">
      <dsp:nvSpPr>
        <dsp:cNvPr id="0" name=""/>
        <dsp:cNvSpPr/>
      </dsp:nvSpPr>
      <dsp:spPr>
        <a:xfrm>
          <a:off x="417966" y="1059307"/>
          <a:ext cx="759938" cy="7599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C6024-DF64-48DA-86B4-B26BA143BDBD}">
      <dsp:nvSpPr>
        <dsp:cNvPr id="0" name=""/>
        <dsp:cNvSpPr/>
      </dsp:nvSpPr>
      <dsp:spPr>
        <a:xfrm>
          <a:off x="1595870" y="748423"/>
          <a:ext cx="9012129" cy="138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231" tIns="146231" rIns="146231" bIns="146231" numCol="1" spcCol="1270" anchor="ctr" anchorCtr="0">
          <a:noAutofit/>
        </a:bodyPr>
        <a:lstStyle/>
        <a:p>
          <a:pPr marL="0" lvl="0" indent="0" algn="l" defTabSz="711200">
            <a:lnSpc>
              <a:spcPct val="100000"/>
            </a:lnSpc>
            <a:spcBef>
              <a:spcPct val="0"/>
            </a:spcBef>
            <a:spcAft>
              <a:spcPct val="35000"/>
            </a:spcAft>
            <a:buNone/>
          </a:pPr>
          <a:r>
            <a:rPr lang="en-GB" sz="1600" kern="1200">
              <a:latin typeface="Trebuchet MS" panose="020B0603020202020204" pitchFamily="34" charset="0"/>
            </a:rPr>
            <a:t>Clearly describe what approach will be followed to capture the accompanying information necessary to keep data understandable and usable, for yourself and others, now and in the future.</a:t>
          </a:r>
          <a:endParaRPr lang="en-US" sz="1600" kern="1200" dirty="0">
            <a:latin typeface="Trebuchet MS" panose="020B0603020202020204" pitchFamily="34" charset="0"/>
          </a:endParaRPr>
        </a:p>
      </dsp:txBody>
      <dsp:txXfrm>
        <a:off x="1595870" y="748423"/>
        <a:ext cx="9012129" cy="1381705"/>
      </dsp:txXfrm>
    </dsp:sp>
    <dsp:sp modelId="{16F26A22-40E9-4B19-A91F-2A135BF7B889}">
      <dsp:nvSpPr>
        <dsp:cNvPr id="0" name=""/>
        <dsp:cNvSpPr/>
      </dsp:nvSpPr>
      <dsp:spPr>
        <a:xfrm>
          <a:off x="0" y="2475556"/>
          <a:ext cx="10608000" cy="138170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3EC06-7FD6-4412-ACAE-76C64294A5D3}">
      <dsp:nvSpPr>
        <dsp:cNvPr id="0" name=""/>
        <dsp:cNvSpPr/>
      </dsp:nvSpPr>
      <dsp:spPr>
        <a:xfrm>
          <a:off x="417966" y="2786440"/>
          <a:ext cx="759938" cy="75993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95BA5C-70F7-4214-B607-7794214ED049}">
      <dsp:nvSpPr>
        <dsp:cNvPr id="0" name=""/>
        <dsp:cNvSpPr/>
      </dsp:nvSpPr>
      <dsp:spPr>
        <a:xfrm>
          <a:off x="1595870" y="2475556"/>
          <a:ext cx="9012129" cy="138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231" tIns="146231" rIns="146231" bIns="146231" numCol="1" spcCol="1270" anchor="ctr" anchorCtr="0">
          <a:noAutofit/>
        </a:bodyPr>
        <a:lstStyle/>
        <a:p>
          <a:pPr marL="0" lvl="0" indent="0" algn="l" defTabSz="711200">
            <a:lnSpc>
              <a:spcPct val="100000"/>
            </a:lnSpc>
            <a:spcBef>
              <a:spcPct val="0"/>
            </a:spcBef>
            <a:spcAft>
              <a:spcPct val="35000"/>
            </a:spcAft>
            <a:buNone/>
          </a:pPr>
          <a:r>
            <a:rPr lang="en-GB" sz="1600" kern="1200">
              <a:latin typeface="Trebuchet MS" panose="020B0603020202020204" pitchFamily="34" charset="0"/>
            </a:rPr>
            <a:t>Will a metadata standard be used to make it easier to find and reuse the data? If so, please specify (where appropriate per dataset or data type) which metadata standard will be used. If not, please specify (where appropriate per dataset or data type) which metadata will be created to make the data easier to find and reuse.</a:t>
          </a:r>
          <a:endParaRPr lang="en-US" sz="1600" kern="1200" dirty="0">
            <a:latin typeface="Trebuchet MS" panose="020B0603020202020204" pitchFamily="34" charset="0"/>
          </a:endParaRPr>
        </a:p>
      </dsp:txBody>
      <dsp:txXfrm>
        <a:off x="1595870" y="2475556"/>
        <a:ext cx="9012129" cy="13817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B2044-3F56-419A-A105-3CCED286AA22}">
      <dsp:nvSpPr>
        <dsp:cNvPr id="0" name=""/>
        <dsp:cNvSpPr/>
      </dsp:nvSpPr>
      <dsp:spPr>
        <a:xfrm>
          <a:off x="0" y="455146"/>
          <a:ext cx="1325999" cy="7955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What</a:t>
          </a:r>
        </a:p>
      </dsp:txBody>
      <dsp:txXfrm>
        <a:off x="23302" y="478448"/>
        <a:ext cx="1279395" cy="748995"/>
      </dsp:txXfrm>
    </dsp:sp>
    <dsp:sp modelId="{9CCF3209-FA17-4BD9-8AD9-8F7E9FDAB2B4}">
      <dsp:nvSpPr>
        <dsp:cNvPr id="0" name=""/>
        <dsp:cNvSpPr/>
      </dsp:nvSpPr>
      <dsp:spPr>
        <a:xfrm>
          <a:off x="1458600" y="688522"/>
          <a:ext cx="281111" cy="32884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58600" y="754292"/>
        <a:ext cx="196778" cy="197308"/>
      </dsp:txXfrm>
    </dsp:sp>
    <dsp:sp modelId="{A7BB7C6F-A2BA-42D0-AD01-D1A3C34C11D0}">
      <dsp:nvSpPr>
        <dsp:cNvPr id="0" name=""/>
        <dsp:cNvSpPr/>
      </dsp:nvSpPr>
      <dsp:spPr>
        <a:xfrm>
          <a:off x="1856400" y="455146"/>
          <a:ext cx="1325999" cy="7955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Who</a:t>
          </a:r>
        </a:p>
      </dsp:txBody>
      <dsp:txXfrm>
        <a:off x="1879702" y="478448"/>
        <a:ext cx="1279395" cy="748995"/>
      </dsp:txXfrm>
    </dsp:sp>
    <dsp:sp modelId="{346E0BEA-F6B0-4C4D-A8E0-7C65DF9310B0}">
      <dsp:nvSpPr>
        <dsp:cNvPr id="0" name=""/>
        <dsp:cNvSpPr/>
      </dsp:nvSpPr>
      <dsp:spPr>
        <a:xfrm>
          <a:off x="3315000" y="688522"/>
          <a:ext cx="281112" cy="32884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315000" y="754292"/>
        <a:ext cx="196778" cy="197308"/>
      </dsp:txXfrm>
    </dsp:sp>
    <dsp:sp modelId="{016322CC-923F-4CDB-B446-62ACA0676EA3}">
      <dsp:nvSpPr>
        <dsp:cNvPr id="0" name=""/>
        <dsp:cNvSpPr/>
      </dsp:nvSpPr>
      <dsp:spPr>
        <a:xfrm>
          <a:off x="3712800" y="455146"/>
          <a:ext cx="1325999" cy="7955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Why</a:t>
          </a:r>
        </a:p>
      </dsp:txBody>
      <dsp:txXfrm>
        <a:off x="3736102" y="478448"/>
        <a:ext cx="1279395" cy="748995"/>
      </dsp:txXfrm>
    </dsp:sp>
    <dsp:sp modelId="{F9DCD26D-376E-4D61-ADE0-91D3DE30D64F}">
      <dsp:nvSpPr>
        <dsp:cNvPr id="0" name=""/>
        <dsp:cNvSpPr/>
      </dsp:nvSpPr>
      <dsp:spPr>
        <a:xfrm>
          <a:off x="5171400" y="688522"/>
          <a:ext cx="281111" cy="32884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71400" y="754292"/>
        <a:ext cx="196778" cy="197308"/>
      </dsp:txXfrm>
    </dsp:sp>
    <dsp:sp modelId="{996D47A2-DEC5-4D47-8464-D3A781D2E6AE}">
      <dsp:nvSpPr>
        <dsp:cNvPr id="0" name=""/>
        <dsp:cNvSpPr/>
      </dsp:nvSpPr>
      <dsp:spPr>
        <a:xfrm>
          <a:off x="5569200" y="455146"/>
          <a:ext cx="1325999" cy="7955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Where</a:t>
          </a:r>
        </a:p>
      </dsp:txBody>
      <dsp:txXfrm>
        <a:off x="5592502" y="478448"/>
        <a:ext cx="1279395" cy="748995"/>
      </dsp:txXfrm>
    </dsp:sp>
    <dsp:sp modelId="{E1F30170-467A-4D82-B3ED-46950DF98482}">
      <dsp:nvSpPr>
        <dsp:cNvPr id="0" name=""/>
        <dsp:cNvSpPr/>
      </dsp:nvSpPr>
      <dsp:spPr>
        <a:xfrm>
          <a:off x="7027799" y="688522"/>
          <a:ext cx="281111" cy="32884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027799" y="754292"/>
        <a:ext cx="196778" cy="197308"/>
      </dsp:txXfrm>
    </dsp:sp>
    <dsp:sp modelId="{7C3C7804-1506-46A0-A17F-506ABCB7A8C2}">
      <dsp:nvSpPr>
        <dsp:cNvPr id="0" name=""/>
        <dsp:cNvSpPr/>
      </dsp:nvSpPr>
      <dsp:spPr>
        <a:xfrm>
          <a:off x="7425600" y="455146"/>
          <a:ext cx="1325999" cy="7955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When</a:t>
          </a:r>
        </a:p>
      </dsp:txBody>
      <dsp:txXfrm>
        <a:off x="7448902" y="478448"/>
        <a:ext cx="1279395" cy="748995"/>
      </dsp:txXfrm>
    </dsp:sp>
    <dsp:sp modelId="{AC1DF1A8-E7A0-42A3-B06B-05FA351B8787}">
      <dsp:nvSpPr>
        <dsp:cNvPr id="0" name=""/>
        <dsp:cNvSpPr/>
      </dsp:nvSpPr>
      <dsp:spPr>
        <a:xfrm>
          <a:off x="8884199" y="688522"/>
          <a:ext cx="281112" cy="32884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84199" y="754292"/>
        <a:ext cx="196778" cy="197308"/>
      </dsp:txXfrm>
    </dsp:sp>
    <dsp:sp modelId="{CBCE5ACB-6482-4DEF-B248-D346D437DAD6}">
      <dsp:nvSpPr>
        <dsp:cNvPr id="0" name=""/>
        <dsp:cNvSpPr/>
      </dsp:nvSpPr>
      <dsp:spPr>
        <a:xfrm>
          <a:off x="9282000" y="455146"/>
          <a:ext cx="1325999" cy="7955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How</a:t>
          </a:r>
        </a:p>
      </dsp:txBody>
      <dsp:txXfrm>
        <a:off x="9305302" y="478448"/>
        <a:ext cx="1279395" cy="7489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6A9CB-404F-49C1-A912-EDB19B5715B2}">
      <dsp:nvSpPr>
        <dsp:cNvPr id="0" name=""/>
        <dsp:cNvSpPr/>
      </dsp:nvSpPr>
      <dsp:spPr>
        <a:xfrm>
          <a:off x="919953" y="177530"/>
          <a:ext cx="758583" cy="758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3C7B9A-7F0D-447E-A040-8995FAA57AE6}">
      <dsp:nvSpPr>
        <dsp:cNvPr id="0" name=""/>
        <dsp:cNvSpPr/>
      </dsp:nvSpPr>
      <dsp:spPr>
        <a:xfrm>
          <a:off x="456374" y="1189165"/>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Review &amp; verification of research</a:t>
          </a:r>
        </a:p>
      </dsp:txBody>
      <dsp:txXfrm>
        <a:off x="456374" y="1189165"/>
        <a:ext cx="1685742" cy="674296"/>
      </dsp:txXfrm>
    </dsp:sp>
    <dsp:sp modelId="{418956FF-8A2B-4A78-9B91-C26EF1286824}">
      <dsp:nvSpPr>
        <dsp:cNvPr id="0" name=""/>
        <dsp:cNvSpPr/>
      </dsp:nvSpPr>
      <dsp:spPr>
        <a:xfrm>
          <a:off x="2900701" y="177530"/>
          <a:ext cx="758583" cy="758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4CD5A1-D486-470F-88EA-2549438118B7}">
      <dsp:nvSpPr>
        <dsp:cNvPr id="0" name=""/>
        <dsp:cNvSpPr/>
      </dsp:nvSpPr>
      <dsp:spPr>
        <a:xfrm>
          <a:off x="2437121" y="1189165"/>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Reproducibility</a:t>
          </a:r>
        </a:p>
      </dsp:txBody>
      <dsp:txXfrm>
        <a:off x="2437121" y="1189165"/>
        <a:ext cx="1685742" cy="674296"/>
      </dsp:txXfrm>
    </dsp:sp>
    <dsp:sp modelId="{5F175A5D-0397-445B-B68B-E187288C8D1B}">
      <dsp:nvSpPr>
        <dsp:cNvPr id="0" name=""/>
        <dsp:cNvSpPr/>
      </dsp:nvSpPr>
      <dsp:spPr>
        <a:xfrm>
          <a:off x="4881448" y="177530"/>
          <a:ext cx="758583" cy="7585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6353E2-6B67-4B94-BF13-221B95BD797F}">
      <dsp:nvSpPr>
        <dsp:cNvPr id="0" name=""/>
        <dsp:cNvSpPr/>
      </dsp:nvSpPr>
      <dsp:spPr>
        <a:xfrm>
          <a:off x="4417868" y="1189165"/>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Make data understandable and reusable</a:t>
          </a:r>
        </a:p>
      </dsp:txBody>
      <dsp:txXfrm>
        <a:off x="4417868" y="1189165"/>
        <a:ext cx="1685742" cy="674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47D44-E7B5-40AF-8B49-ECA6E268D100}">
      <dsp:nvSpPr>
        <dsp:cNvPr id="0" name=""/>
        <dsp:cNvSpPr/>
      </dsp:nvSpPr>
      <dsp:spPr>
        <a:xfrm>
          <a:off x="0" y="0"/>
          <a:ext cx="3314999" cy="4605686"/>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450" tIns="330200" rIns="258450" bIns="330200" numCol="1" spcCol="1270" anchor="t" anchorCtr="0">
          <a:noAutofit/>
        </a:bodyPr>
        <a:lstStyle/>
        <a:p>
          <a:pPr marL="0" lvl="0" indent="0" algn="l" defTabSz="933450">
            <a:lnSpc>
              <a:spcPct val="90000"/>
            </a:lnSpc>
            <a:spcBef>
              <a:spcPct val="0"/>
            </a:spcBef>
            <a:spcAft>
              <a:spcPct val="35000"/>
            </a:spcAft>
            <a:buNone/>
          </a:pPr>
          <a:r>
            <a:rPr lang="nl-BE" sz="2100" kern="1200"/>
            <a:t>Be consistent throughout the document. </a:t>
          </a:r>
          <a:endParaRPr lang="en-US" sz="2100" kern="1200"/>
        </a:p>
        <a:p>
          <a:pPr marL="171450" lvl="1" indent="-171450" algn="l" defTabSz="711200">
            <a:lnSpc>
              <a:spcPct val="90000"/>
            </a:lnSpc>
            <a:spcBef>
              <a:spcPct val="0"/>
            </a:spcBef>
            <a:spcAft>
              <a:spcPct val="15000"/>
            </a:spcAft>
            <a:buChar char="•"/>
          </a:pPr>
          <a:r>
            <a:rPr lang="nl-BE" sz="1600" kern="1200"/>
            <a:t>If a dataset cannot be shared, do not mention in a later paragraph that all data will be shared openly on Zenodo</a:t>
          </a:r>
          <a:endParaRPr lang="en-US" sz="1600" kern="1200"/>
        </a:p>
      </dsp:txBody>
      <dsp:txXfrm>
        <a:off x="0" y="1750160"/>
        <a:ext cx="3314999" cy="2763411"/>
      </dsp:txXfrm>
    </dsp:sp>
    <dsp:sp modelId="{C68DEFDB-2958-47E0-86AB-A2219E5C0057}">
      <dsp:nvSpPr>
        <dsp:cNvPr id="0" name=""/>
        <dsp:cNvSpPr/>
      </dsp:nvSpPr>
      <dsp:spPr>
        <a:xfrm>
          <a:off x="966647" y="460568"/>
          <a:ext cx="1381705" cy="1381705"/>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723" tIns="12700" rIns="10772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68993" y="662914"/>
        <a:ext cx="977013" cy="977013"/>
      </dsp:txXfrm>
    </dsp:sp>
    <dsp:sp modelId="{F59AF9A6-D592-4024-B7C9-922D38E2C7C2}">
      <dsp:nvSpPr>
        <dsp:cNvPr id="0" name=""/>
        <dsp:cNvSpPr/>
      </dsp:nvSpPr>
      <dsp:spPr>
        <a:xfrm>
          <a:off x="0" y="4605614"/>
          <a:ext cx="3314999" cy="72"/>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B911CB-3952-483A-B211-7047C83C2D40}">
      <dsp:nvSpPr>
        <dsp:cNvPr id="0" name=""/>
        <dsp:cNvSpPr/>
      </dsp:nvSpPr>
      <dsp:spPr>
        <a:xfrm>
          <a:off x="3646499" y="0"/>
          <a:ext cx="3314999" cy="4605686"/>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450" tIns="330200" rIns="258450" bIns="330200" numCol="1" spcCol="1270" anchor="t" anchorCtr="0">
          <a:noAutofit/>
        </a:bodyPr>
        <a:lstStyle/>
        <a:p>
          <a:pPr marL="0" lvl="0" indent="0" algn="l" defTabSz="933450">
            <a:lnSpc>
              <a:spcPct val="90000"/>
            </a:lnSpc>
            <a:spcBef>
              <a:spcPct val="0"/>
            </a:spcBef>
            <a:spcAft>
              <a:spcPct val="35000"/>
            </a:spcAft>
            <a:buNone/>
          </a:pPr>
          <a:r>
            <a:rPr lang="nl-BE" sz="2100" kern="1200"/>
            <a:t>If certain information is not available yet, mention when and how you will address the issue</a:t>
          </a:r>
          <a:endParaRPr lang="en-US" sz="2100" kern="1200"/>
        </a:p>
      </dsp:txBody>
      <dsp:txXfrm>
        <a:off x="3646499" y="1750160"/>
        <a:ext cx="3314999" cy="2763411"/>
      </dsp:txXfrm>
    </dsp:sp>
    <dsp:sp modelId="{FD335C94-7AF9-47FC-AB5F-FA90C4649FF0}">
      <dsp:nvSpPr>
        <dsp:cNvPr id="0" name=""/>
        <dsp:cNvSpPr/>
      </dsp:nvSpPr>
      <dsp:spPr>
        <a:xfrm>
          <a:off x="4613147" y="460568"/>
          <a:ext cx="1381705" cy="1381705"/>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723" tIns="12700" rIns="10772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15493" y="662914"/>
        <a:ext cx="977013" cy="977013"/>
      </dsp:txXfrm>
    </dsp:sp>
    <dsp:sp modelId="{F0A4E24B-E5B2-4060-8527-FA1ADD55C904}">
      <dsp:nvSpPr>
        <dsp:cNvPr id="0" name=""/>
        <dsp:cNvSpPr/>
      </dsp:nvSpPr>
      <dsp:spPr>
        <a:xfrm>
          <a:off x="3646499" y="4605614"/>
          <a:ext cx="3314999" cy="72"/>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796ED-4F7C-4241-8659-C14003C2793B}">
      <dsp:nvSpPr>
        <dsp:cNvPr id="0" name=""/>
        <dsp:cNvSpPr/>
      </dsp:nvSpPr>
      <dsp:spPr>
        <a:xfrm>
          <a:off x="7292999" y="0"/>
          <a:ext cx="3314999" cy="4605686"/>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450" tIns="330200" rIns="258450" bIns="330200" numCol="1" spcCol="1270" anchor="t" anchorCtr="0">
          <a:noAutofit/>
        </a:bodyPr>
        <a:lstStyle/>
        <a:p>
          <a:pPr marL="0" lvl="0" indent="0" algn="l" defTabSz="933450">
            <a:lnSpc>
              <a:spcPct val="90000"/>
            </a:lnSpc>
            <a:spcBef>
              <a:spcPct val="0"/>
            </a:spcBef>
            <a:spcAft>
              <a:spcPct val="35000"/>
            </a:spcAft>
            <a:buNone/>
          </a:pPr>
          <a:r>
            <a:rPr lang="nl-BE" sz="2100" kern="1200"/>
            <a:t>Be complete for every question: mention all datatypes or outputs. </a:t>
          </a:r>
          <a:endParaRPr lang="en-US" sz="2100" kern="1200"/>
        </a:p>
        <a:p>
          <a:pPr marL="171450" lvl="1" indent="-171450" algn="l" defTabSz="711200">
            <a:lnSpc>
              <a:spcPct val="90000"/>
            </a:lnSpc>
            <a:spcBef>
              <a:spcPct val="0"/>
            </a:spcBef>
            <a:spcAft>
              <a:spcPct val="15000"/>
            </a:spcAft>
            <a:buChar char="•"/>
          </a:pPr>
          <a:r>
            <a:rPr lang="nl-BE" sz="1600" kern="1200"/>
            <a:t>E.g.: For WP1 this question is not applicable, for WP 2-3 we will do this, and for WP 4-6 we will do that. </a:t>
          </a:r>
          <a:endParaRPr lang="en-US" sz="1600" kern="1200"/>
        </a:p>
      </dsp:txBody>
      <dsp:txXfrm>
        <a:off x="7292999" y="1750160"/>
        <a:ext cx="3314999" cy="2763411"/>
      </dsp:txXfrm>
    </dsp:sp>
    <dsp:sp modelId="{B0F181F5-7621-46EC-B9CF-76B948B54809}">
      <dsp:nvSpPr>
        <dsp:cNvPr id="0" name=""/>
        <dsp:cNvSpPr/>
      </dsp:nvSpPr>
      <dsp:spPr>
        <a:xfrm>
          <a:off x="8259647" y="460568"/>
          <a:ext cx="1381705" cy="1381705"/>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723" tIns="12700" rIns="10772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61993" y="662914"/>
        <a:ext cx="977013" cy="977013"/>
      </dsp:txXfrm>
    </dsp:sp>
    <dsp:sp modelId="{E709C87B-B435-4541-B502-24E3E85F928D}">
      <dsp:nvSpPr>
        <dsp:cNvPr id="0" name=""/>
        <dsp:cNvSpPr/>
      </dsp:nvSpPr>
      <dsp:spPr>
        <a:xfrm>
          <a:off x="7292999" y="4605614"/>
          <a:ext cx="3314999" cy="72"/>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1281F7-D938-640D-0E4A-0855AC9ED1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a:extLst>
              <a:ext uri="{FF2B5EF4-FFF2-40B4-BE49-F238E27FC236}">
                <a16:creationId xmlns:a16="http://schemas.microsoft.com/office/drawing/2014/main" id="{3496DFAD-5558-4BDD-F34D-D1563E8E8F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D6ADD-B21C-E948-AA04-DCFC50B51270}" type="datetimeFigureOut">
              <a:rPr lang="en-BE" smtClean="0"/>
              <a:t>21/05/2025</a:t>
            </a:fld>
            <a:endParaRPr lang="en-BE"/>
          </a:p>
        </p:txBody>
      </p:sp>
      <p:sp>
        <p:nvSpPr>
          <p:cNvPr id="5" name="Slide Number Placeholder 4">
            <a:extLst>
              <a:ext uri="{FF2B5EF4-FFF2-40B4-BE49-F238E27FC236}">
                <a16:creationId xmlns:a16="http://schemas.microsoft.com/office/drawing/2014/main" id="{AAE40D42-69DB-4AE7-F156-C620991F75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40471F-1FE7-7945-A53A-D70D6E2125E3}" type="slidenum">
              <a:rPr lang="en-BE" smtClean="0"/>
              <a:t>‹#›</a:t>
            </a:fld>
            <a:endParaRPr lang="en-BE"/>
          </a:p>
        </p:txBody>
      </p:sp>
      <p:pic>
        <p:nvPicPr>
          <p:cNvPr id="7" name="Picture 6">
            <a:extLst>
              <a:ext uri="{FF2B5EF4-FFF2-40B4-BE49-F238E27FC236}">
                <a16:creationId xmlns:a16="http://schemas.microsoft.com/office/drawing/2014/main" id="{87C8925A-4D42-40F9-6535-2110A38B0DA1}"/>
              </a:ext>
            </a:extLst>
          </p:cNvPr>
          <p:cNvPicPr>
            <a:picLocks noChangeAspect="1"/>
          </p:cNvPicPr>
          <p:nvPr/>
        </p:nvPicPr>
        <p:blipFill>
          <a:blip r:embed="rId2"/>
          <a:srcRect l="16351" t="24623" r="16868" b="24268"/>
          <a:stretch/>
        </p:blipFill>
        <p:spPr>
          <a:xfrm>
            <a:off x="138545" y="8685213"/>
            <a:ext cx="658351" cy="349537"/>
          </a:xfrm>
          <a:prstGeom prst="rect">
            <a:avLst/>
          </a:prstGeom>
        </p:spPr>
      </p:pic>
    </p:spTree>
    <p:extLst>
      <p:ext uri="{BB962C8B-B14F-4D97-AF65-F5344CB8AC3E}">
        <p14:creationId xmlns:p14="http://schemas.microsoft.com/office/powerpoint/2010/main" val="282916518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71814-10B7-DF4E-B6E5-F469B8DD27A5}" type="datetimeFigureOut">
              <a:rPr lang="en-BE" smtClean="0"/>
              <a:t>21/05/2025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728FA-C277-644A-B7A0-E50FFC1951C0}" type="slidenum">
              <a:rPr lang="en-BE" smtClean="0"/>
              <a:t>‹#›</a:t>
            </a:fld>
            <a:endParaRPr lang="en-BE"/>
          </a:p>
        </p:txBody>
      </p:sp>
    </p:spTree>
    <p:extLst>
      <p:ext uri="{BB962C8B-B14F-4D97-AF65-F5344CB8AC3E}">
        <p14:creationId xmlns:p14="http://schemas.microsoft.com/office/powerpoint/2010/main" val="2684839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277409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1897389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Light 01">
    <p:spTree>
      <p:nvGrpSpPr>
        <p:cNvPr id="1" name=""/>
        <p:cNvGrpSpPr/>
        <p:nvPr/>
      </p:nvGrpSpPr>
      <p:grpSpPr>
        <a:xfrm>
          <a:off x="0" y="0"/>
          <a:ext cx="0" cy="0"/>
          <a:chOff x="0" y="0"/>
          <a:chExt cx="0" cy="0"/>
        </a:xfrm>
      </p:grpSpPr>
      <p:sp>
        <p:nvSpPr>
          <p:cNvPr id="16" name="Vrije vorm: vorm 15">
            <a:extLst>
              <a:ext uri="{FF2B5EF4-FFF2-40B4-BE49-F238E27FC236}">
                <a16:creationId xmlns:a16="http://schemas.microsoft.com/office/drawing/2014/main" id="{4A604E13-2276-D5DE-3D58-6EFB8E3967FB}"/>
              </a:ext>
            </a:extLst>
          </p:cNvPr>
          <p:cNvSpPr/>
          <p:nvPr/>
        </p:nvSpPr>
        <p:spPr>
          <a:xfrm>
            <a:off x="9907168" y="4571974"/>
            <a:ext cx="2286025" cy="2286025"/>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rgbClr val="00A143"/>
          </a:solidFill>
          <a:ln w="0" cap="flat">
            <a:noFill/>
            <a:prstDash val="solid"/>
            <a:miter/>
          </a:ln>
        </p:spPr>
        <p:txBody>
          <a:bodyPr rtlCol="0" anchor="ctr"/>
          <a:lstStyle/>
          <a:p>
            <a:endParaRPr lang="nl-NL"/>
          </a:p>
        </p:txBody>
      </p:sp>
      <p:sp>
        <p:nvSpPr>
          <p:cNvPr id="17" name="Vrije vorm: vorm 16">
            <a:extLst>
              <a:ext uri="{FF2B5EF4-FFF2-40B4-BE49-F238E27FC236}">
                <a16:creationId xmlns:a16="http://schemas.microsoft.com/office/drawing/2014/main" id="{50B16225-2A86-355A-C1EF-3C85ECF0C92D}"/>
              </a:ext>
            </a:extLst>
          </p:cNvPr>
          <p:cNvSpPr/>
          <p:nvPr/>
        </p:nvSpPr>
        <p:spPr>
          <a:xfrm rot="2700000">
            <a:off x="10241950" y="2620808"/>
            <a:ext cx="1616456" cy="1616456"/>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4"/>
          </a:solidFill>
          <a:ln w="0" cap="flat">
            <a:noFill/>
            <a:prstDash val="solid"/>
            <a:miter/>
          </a:ln>
        </p:spPr>
        <p:txBody>
          <a:bodyPr rtlCol="0" anchor="ctr"/>
          <a:lstStyle/>
          <a:p>
            <a:endParaRPr lang="nl-NL"/>
          </a:p>
        </p:txBody>
      </p:sp>
      <p:sp>
        <p:nvSpPr>
          <p:cNvPr id="18" name="Vrije vorm: vorm 17">
            <a:extLst>
              <a:ext uri="{FF2B5EF4-FFF2-40B4-BE49-F238E27FC236}">
                <a16:creationId xmlns:a16="http://schemas.microsoft.com/office/drawing/2014/main" id="{5FAC88EB-12CC-AF74-3DA4-9849EEE0EF7A}"/>
              </a:ext>
            </a:extLst>
          </p:cNvPr>
          <p:cNvSpPr/>
          <p:nvPr/>
        </p:nvSpPr>
        <p:spPr>
          <a:xfrm>
            <a:off x="7621143" y="2285707"/>
            <a:ext cx="2286025" cy="2286025"/>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932E4208-D2A2-676D-678E-A1239FD82EAD}"/>
              </a:ext>
            </a:extLst>
          </p:cNvPr>
          <p:cNvSpPr/>
          <p:nvPr/>
        </p:nvSpPr>
        <p:spPr>
          <a:xfrm>
            <a:off x="7621143" y="0"/>
            <a:ext cx="2286025" cy="2286025"/>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rgbClr val="00A3A6"/>
          </a:solidFill>
          <a:ln w="0"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3E396590-C55C-AB05-C09C-CBC7682089C4}"/>
              </a:ext>
            </a:extLst>
          </p:cNvPr>
          <p:cNvSpPr/>
          <p:nvPr/>
        </p:nvSpPr>
        <p:spPr>
          <a:xfrm>
            <a:off x="6478130" y="0"/>
            <a:ext cx="1143013" cy="2286025"/>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3"/>
          </a:solidFill>
          <a:ln w="0" cap="flat">
            <a:noFill/>
            <a:prstDash val="solid"/>
            <a:miter/>
          </a:ln>
        </p:spPr>
        <p:txBody>
          <a:bodyPr rtlCol="0" anchor="ctr"/>
          <a:lstStyle/>
          <a:p>
            <a:endParaRPr lang="nl-NL"/>
          </a:p>
        </p:txBody>
      </p:sp>
      <p:sp>
        <p:nvSpPr>
          <p:cNvPr id="21" name="Vrije vorm: vorm 20">
            <a:extLst>
              <a:ext uri="{FF2B5EF4-FFF2-40B4-BE49-F238E27FC236}">
                <a16:creationId xmlns:a16="http://schemas.microsoft.com/office/drawing/2014/main" id="{D8982F97-2479-6D1B-B7A0-953536834A38}"/>
              </a:ext>
            </a:extLst>
          </p:cNvPr>
          <p:cNvSpPr/>
          <p:nvPr/>
        </p:nvSpPr>
        <p:spPr>
          <a:xfrm>
            <a:off x="7621143" y="4571746"/>
            <a:ext cx="2286024" cy="1143012"/>
          </a:xfrm>
          <a:custGeom>
            <a:avLst/>
            <a:gdLst>
              <a:gd name="connsiteX0" fmla="*/ 2286025 w 2286024"/>
              <a:gd name="connsiteY0" fmla="*/ 1143012 h 1143012"/>
              <a:gd name="connsiteX1" fmla="*/ 0 w 2286024"/>
              <a:gd name="connsiteY1" fmla="*/ 1143012 h 1143012"/>
              <a:gd name="connsiteX2" fmla="*/ 1143012 w 2286024"/>
              <a:gd name="connsiteY2" fmla="*/ 0 h 1143012"/>
              <a:gd name="connsiteX3" fmla="*/ 2286025 w 2286024"/>
              <a:gd name="connsiteY3" fmla="*/ 1143012 h 1143012"/>
            </a:gdLst>
            <a:ahLst/>
            <a:cxnLst>
              <a:cxn ang="0">
                <a:pos x="connsiteX0" y="connsiteY0"/>
              </a:cxn>
              <a:cxn ang="0">
                <a:pos x="connsiteX1" y="connsiteY1"/>
              </a:cxn>
              <a:cxn ang="0">
                <a:pos x="connsiteX2" y="connsiteY2"/>
              </a:cxn>
              <a:cxn ang="0">
                <a:pos x="connsiteX3" y="connsiteY3"/>
              </a:cxn>
            </a:cxnLst>
            <a:rect l="l" t="t" r="r" b="b"/>
            <a:pathLst>
              <a:path w="2286024" h="1143012">
                <a:moveTo>
                  <a:pt x="2286025" y="1143012"/>
                </a:moveTo>
                <a:lnTo>
                  <a:pt x="0" y="1143012"/>
                </a:lnTo>
                <a:cubicBezTo>
                  <a:pt x="0" y="511772"/>
                  <a:pt x="511784" y="0"/>
                  <a:pt x="1143012" y="0"/>
                </a:cubicBezTo>
                <a:cubicBezTo>
                  <a:pt x="1774241" y="0"/>
                  <a:pt x="2286025" y="511772"/>
                  <a:pt x="2286025" y="1143012"/>
                </a:cubicBezTo>
                <a:close/>
              </a:path>
            </a:pathLst>
          </a:custGeom>
          <a:solidFill>
            <a:srgbClr val="EE641C"/>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B2D793A6-2CFD-8B8D-9624-10E6E7FB2A1D}"/>
              </a:ext>
            </a:extLst>
          </p:cNvPr>
          <p:cNvSpPr/>
          <p:nvPr/>
        </p:nvSpPr>
        <p:spPr>
          <a:xfrm>
            <a:off x="9907168" y="1142451"/>
            <a:ext cx="2286025" cy="1143015"/>
          </a:xfrm>
          <a:custGeom>
            <a:avLst/>
            <a:gdLst>
              <a:gd name="connsiteX0" fmla="*/ 0 w 2286025"/>
              <a:gd name="connsiteY0" fmla="*/ 1143015 h 1143015"/>
              <a:gd name="connsiteX1" fmla="*/ 2286026 w 2286025"/>
              <a:gd name="connsiteY1" fmla="*/ 1143015 h 1143015"/>
              <a:gd name="connsiteX2" fmla="*/ 1143013 w 2286025"/>
              <a:gd name="connsiteY2" fmla="*/ 0 h 1143015"/>
              <a:gd name="connsiteX3" fmla="*/ 0 w 2286025"/>
              <a:gd name="connsiteY3" fmla="*/ 1143015 h 1143015"/>
            </a:gdLst>
            <a:ahLst/>
            <a:cxnLst>
              <a:cxn ang="0">
                <a:pos x="connsiteX0" y="connsiteY0"/>
              </a:cxn>
              <a:cxn ang="0">
                <a:pos x="connsiteX1" y="connsiteY1"/>
              </a:cxn>
              <a:cxn ang="0">
                <a:pos x="connsiteX2" y="connsiteY2"/>
              </a:cxn>
              <a:cxn ang="0">
                <a:pos x="connsiteX3" y="connsiteY3"/>
              </a:cxn>
            </a:cxnLst>
            <a:rect l="l" t="t" r="r" b="b"/>
            <a:pathLst>
              <a:path w="2286025" h="1143015">
                <a:moveTo>
                  <a:pt x="0" y="1143015"/>
                </a:moveTo>
                <a:lnTo>
                  <a:pt x="2286026" y="1143015"/>
                </a:lnTo>
                <a:lnTo>
                  <a:pt x="1143013" y="0"/>
                </a:lnTo>
                <a:lnTo>
                  <a:pt x="0" y="1143015"/>
                </a:lnTo>
                <a:close/>
              </a:path>
            </a:pathLst>
          </a:custGeom>
          <a:solidFill>
            <a:srgbClr val="FBB70C"/>
          </a:solidFill>
          <a:ln w="0" cap="flat">
            <a:noFill/>
            <a:prstDash val="solid"/>
            <a:miter/>
          </a:ln>
        </p:spPr>
        <p:txBody>
          <a:bodyPr rtlCol="0" anchor="ctr"/>
          <a:lstStyle/>
          <a:p>
            <a:endParaRPr lang="nl-NL"/>
          </a:p>
        </p:txBody>
      </p:sp>
      <p:sp>
        <p:nvSpPr>
          <p:cNvPr id="8" name="Text Placeholder 2">
            <a:extLst>
              <a:ext uri="{FF2B5EF4-FFF2-40B4-BE49-F238E27FC236}">
                <a16:creationId xmlns:a16="http://schemas.microsoft.com/office/drawing/2014/main" id="{A771BDE5-4FBC-E641-F5ED-E3400B321553}"/>
              </a:ext>
            </a:extLst>
          </p:cNvPr>
          <p:cNvSpPr>
            <a:spLocks noGrp="1"/>
          </p:cNvSpPr>
          <p:nvPr>
            <p:ph idx="1" hasCustomPrompt="1"/>
          </p:nvPr>
        </p:nvSpPr>
        <p:spPr>
          <a:xfrm>
            <a:off x="791995" y="5030067"/>
            <a:ext cx="5616000" cy="963933"/>
          </a:xfrm>
          <a:prstGeom prst="rect">
            <a:avLst/>
          </a:prstGeom>
        </p:spPr>
        <p:txBody>
          <a:bodyPr vert="horz" lIns="91440" tIns="45720" rIns="91440" bIns="45720" rtlCol="0" anchor="t">
            <a:normAutofit/>
          </a:bodyPr>
          <a:lstStyle>
            <a:lvl1pPr marL="0" indent="0" algn="l">
              <a:buNone/>
              <a:defRPr sz="22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p:txBody>
      </p:sp>
      <p:sp>
        <p:nvSpPr>
          <p:cNvPr id="9" name="Title 1">
            <a:extLst>
              <a:ext uri="{FF2B5EF4-FFF2-40B4-BE49-F238E27FC236}">
                <a16:creationId xmlns:a16="http://schemas.microsoft.com/office/drawing/2014/main" id="{994925F7-3367-5E1C-72A7-0F7C7D509810}"/>
              </a:ext>
            </a:extLst>
          </p:cNvPr>
          <p:cNvSpPr>
            <a:spLocks noGrp="1"/>
          </p:cNvSpPr>
          <p:nvPr>
            <p:ph type="title" hasCustomPrompt="1"/>
          </p:nvPr>
        </p:nvSpPr>
        <p:spPr>
          <a:xfrm>
            <a:off x="791996" y="2206486"/>
            <a:ext cx="5616000" cy="2628000"/>
          </a:xfrm>
          <a:prstGeom prst="rect">
            <a:avLst/>
          </a:prstGeom>
        </p:spPr>
        <p:txBody>
          <a:bodyPr anchor="b">
            <a:noAutofit/>
          </a:bodyPr>
          <a:lstStyle>
            <a:lvl1pPr>
              <a:defRPr sz="4600" b="1">
                <a:solidFill>
                  <a:schemeClr val="tx1"/>
                </a:solidFill>
                <a:latin typeface="+mj-lt"/>
                <a:cs typeface="Arial" panose="020B0604020202020204" pitchFamily="34" charset="0"/>
              </a:defRPr>
            </a:lvl1pPr>
          </a:lstStyle>
          <a:p>
            <a:r>
              <a:rPr lang="en-US" dirty="0"/>
              <a:t>Click to edit Master title style</a:t>
            </a:r>
          </a:p>
        </p:txBody>
      </p:sp>
      <p:pic>
        <p:nvPicPr>
          <p:cNvPr id="14" name="Graphic 13">
            <a:extLst>
              <a:ext uri="{FF2B5EF4-FFF2-40B4-BE49-F238E27FC236}">
                <a16:creationId xmlns:a16="http://schemas.microsoft.com/office/drawing/2014/main" id="{41CC6DF8-10D5-107D-4D76-E2F385D506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999" y="288000"/>
            <a:ext cx="914400" cy="485775"/>
          </a:xfrm>
          <a:prstGeom prst="rect">
            <a:avLst/>
          </a:prstGeom>
        </p:spPr>
      </p:pic>
      <p:sp>
        <p:nvSpPr>
          <p:cNvPr id="27" name="Tijdelijke aanduiding voor tekst 26">
            <a:extLst>
              <a:ext uri="{FF2B5EF4-FFF2-40B4-BE49-F238E27FC236}">
                <a16:creationId xmlns:a16="http://schemas.microsoft.com/office/drawing/2014/main" id="{9264BFF3-D41E-C37E-E1E9-C2B8F5E70EAB}"/>
              </a:ext>
            </a:extLst>
          </p:cNvPr>
          <p:cNvSpPr>
            <a:spLocks noGrp="1"/>
          </p:cNvSpPr>
          <p:nvPr>
            <p:ph type="body" sz="quarter" idx="10" hasCustomPrompt="1"/>
          </p:nvPr>
        </p:nvSpPr>
        <p:spPr>
          <a:xfrm>
            <a:off x="791996" y="6329094"/>
            <a:ext cx="5616000" cy="247021"/>
          </a:xfrm>
          <a:prstGeom prst="rect">
            <a:avLst/>
          </a:prstGeom>
        </p:spPr>
        <p:txBody>
          <a:bodyPr anchor="b">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nl-NL" dirty="0" err="1"/>
              <a:t>Add</a:t>
            </a:r>
            <a:r>
              <a:rPr lang="nl-NL" dirty="0"/>
              <a:t> name or descriptor</a:t>
            </a:r>
          </a:p>
        </p:txBody>
      </p:sp>
      <p:sp>
        <p:nvSpPr>
          <p:cNvPr id="3" name="TextBox 2">
            <a:extLst>
              <a:ext uri="{FF2B5EF4-FFF2-40B4-BE49-F238E27FC236}">
                <a16:creationId xmlns:a16="http://schemas.microsoft.com/office/drawing/2014/main" id="{E2DFBEB1-36E4-72AE-EB7C-5895E8075619}"/>
              </a:ext>
            </a:extLst>
          </p:cNvPr>
          <p:cNvSpPr txBox="1"/>
          <p:nvPr userDrawn="1"/>
        </p:nvSpPr>
        <p:spPr>
          <a:xfrm>
            <a:off x="7422078" y="6284426"/>
            <a:ext cx="2351314" cy="276999"/>
          </a:xfrm>
          <a:prstGeom prst="rect">
            <a:avLst/>
          </a:prstGeom>
          <a:noFill/>
        </p:spPr>
        <p:txBody>
          <a:bodyPr wrap="square" rtlCol="0" anchor="ctr">
            <a:spAutoFit/>
          </a:bodyPr>
          <a:lstStyle/>
          <a:p>
            <a:pPr algn="r"/>
            <a:fld id="{000C6A84-3C4B-5949-BDDB-4AE7A789C2BE}" type="datetime3">
              <a:rPr lang="en-US" sz="1200" smtClean="0"/>
              <a:t>21 May 2025</a:t>
            </a:fld>
            <a:endParaRPr lang="en-BE" sz="1200" dirty="0"/>
          </a:p>
        </p:txBody>
      </p:sp>
    </p:spTree>
    <p:extLst>
      <p:ext uri="{BB962C8B-B14F-4D97-AF65-F5344CB8AC3E}">
        <p14:creationId xmlns:p14="http://schemas.microsoft.com/office/powerpoint/2010/main" val="21608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with logo's">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2C0AEA8-36A5-0A78-8020-162823F2DF22}"/>
              </a:ext>
            </a:extLst>
          </p:cNvPr>
          <p:cNvSpPr>
            <a:spLocks noGrp="1"/>
          </p:cNvSpPr>
          <p:nvPr>
            <p:ph sz="half" idx="1" hasCustomPrompt="1"/>
          </p:nvPr>
        </p:nvSpPr>
        <p:spPr>
          <a:xfrm>
            <a:off x="792000" y="1941197"/>
            <a:ext cx="5040000" cy="4619176"/>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jdelijke aanduiding voor afbeelding 4">
            <a:extLst>
              <a:ext uri="{FF2B5EF4-FFF2-40B4-BE49-F238E27FC236}">
                <a16:creationId xmlns:a16="http://schemas.microsoft.com/office/drawing/2014/main" id="{6DCB1552-6BA2-5743-9E75-BCEA0A87BB2D}"/>
              </a:ext>
            </a:extLst>
          </p:cNvPr>
          <p:cNvSpPr>
            <a:spLocks noGrp="1"/>
          </p:cNvSpPr>
          <p:nvPr>
            <p:ph type="pic" sz="quarter" idx="13" hasCustomPrompt="1"/>
          </p:nvPr>
        </p:nvSpPr>
        <p:spPr>
          <a:xfrm>
            <a:off x="6359998" y="2032987"/>
            <a:ext cx="720000" cy="720000"/>
          </a:xfrm>
        </p:spPr>
        <p:txBody>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p:txBody>
      </p:sp>
      <p:sp>
        <p:nvSpPr>
          <p:cNvPr id="6" name="Tijdelijke aanduiding voor afbeelding 4">
            <a:extLst>
              <a:ext uri="{FF2B5EF4-FFF2-40B4-BE49-F238E27FC236}">
                <a16:creationId xmlns:a16="http://schemas.microsoft.com/office/drawing/2014/main" id="{CB9A7961-F32D-C953-455F-8511A70229E9}"/>
              </a:ext>
            </a:extLst>
          </p:cNvPr>
          <p:cNvSpPr>
            <a:spLocks noGrp="1"/>
          </p:cNvSpPr>
          <p:nvPr>
            <p:ph type="pic" sz="quarter" idx="14" hasCustomPrompt="1"/>
          </p:nvPr>
        </p:nvSpPr>
        <p:spPr>
          <a:xfrm>
            <a:off x="10583999" y="2032987"/>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7" name="Tijdelijke aanduiding voor afbeelding 4">
            <a:extLst>
              <a:ext uri="{FF2B5EF4-FFF2-40B4-BE49-F238E27FC236}">
                <a16:creationId xmlns:a16="http://schemas.microsoft.com/office/drawing/2014/main" id="{49B8A7DA-608F-E1F1-3D28-26CAC74AEE79}"/>
              </a:ext>
            </a:extLst>
          </p:cNvPr>
          <p:cNvSpPr>
            <a:spLocks noGrp="1"/>
          </p:cNvSpPr>
          <p:nvPr>
            <p:ph type="pic" sz="quarter" idx="15" hasCustomPrompt="1"/>
          </p:nvPr>
        </p:nvSpPr>
        <p:spPr>
          <a:xfrm>
            <a:off x="7415998" y="2032987"/>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9" name="Tijdelijke aanduiding voor afbeelding 4">
            <a:extLst>
              <a:ext uri="{FF2B5EF4-FFF2-40B4-BE49-F238E27FC236}">
                <a16:creationId xmlns:a16="http://schemas.microsoft.com/office/drawing/2014/main" id="{46E0DBD1-6B7F-DFCF-0D6D-21B1F6CB82AA}"/>
              </a:ext>
            </a:extLst>
          </p:cNvPr>
          <p:cNvSpPr>
            <a:spLocks noGrp="1"/>
          </p:cNvSpPr>
          <p:nvPr>
            <p:ph type="pic" sz="quarter" idx="16" hasCustomPrompt="1"/>
          </p:nvPr>
        </p:nvSpPr>
        <p:spPr>
          <a:xfrm>
            <a:off x="8471998" y="2032987"/>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0" name="Tijdelijke aanduiding voor afbeelding 4">
            <a:extLst>
              <a:ext uri="{FF2B5EF4-FFF2-40B4-BE49-F238E27FC236}">
                <a16:creationId xmlns:a16="http://schemas.microsoft.com/office/drawing/2014/main" id="{AB81FC5C-706E-D0C1-7398-256EE2A0A64E}"/>
              </a:ext>
            </a:extLst>
          </p:cNvPr>
          <p:cNvSpPr>
            <a:spLocks noGrp="1"/>
          </p:cNvSpPr>
          <p:nvPr>
            <p:ph type="pic" sz="quarter" idx="17" hasCustomPrompt="1"/>
          </p:nvPr>
        </p:nvSpPr>
        <p:spPr>
          <a:xfrm>
            <a:off x="9527998" y="2032987"/>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3" name="Tijdelijke aanduiding voor afbeelding 4">
            <a:extLst>
              <a:ext uri="{FF2B5EF4-FFF2-40B4-BE49-F238E27FC236}">
                <a16:creationId xmlns:a16="http://schemas.microsoft.com/office/drawing/2014/main" id="{B2399D94-41F0-E023-E634-9E7013CADF3A}"/>
              </a:ext>
            </a:extLst>
          </p:cNvPr>
          <p:cNvSpPr>
            <a:spLocks noGrp="1"/>
          </p:cNvSpPr>
          <p:nvPr>
            <p:ph type="pic" sz="quarter" idx="18" hasCustomPrompt="1"/>
          </p:nvPr>
        </p:nvSpPr>
        <p:spPr>
          <a:xfrm>
            <a:off x="6359998" y="4468045"/>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4" name="Tijdelijke aanduiding voor afbeelding 4">
            <a:extLst>
              <a:ext uri="{FF2B5EF4-FFF2-40B4-BE49-F238E27FC236}">
                <a16:creationId xmlns:a16="http://schemas.microsoft.com/office/drawing/2014/main" id="{99FFE453-B38A-C4D5-C090-140F6D7B778B}"/>
              </a:ext>
            </a:extLst>
          </p:cNvPr>
          <p:cNvSpPr>
            <a:spLocks noGrp="1"/>
          </p:cNvSpPr>
          <p:nvPr>
            <p:ph type="pic" sz="quarter" idx="19" hasCustomPrompt="1"/>
          </p:nvPr>
        </p:nvSpPr>
        <p:spPr>
          <a:xfrm>
            <a:off x="10583999" y="4468045"/>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5" name="Tijdelijke aanduiding voor afbeelding 4">
            <a:extLst>
              <a:ext uri="{FF2B5EF4-FFF2-40B4-BE49-F238E27FC236}">
                <a16:creationId xmlns:a16="http://schemas.microsoft.com/office/drawing/2014/main" id="{0A6ED53A-9F4A-5190-97D9-F6B0819D8BFB}"/>
              </a:ext>
            </a:extLst>
          </p:cNvPr>
          <p:cNvSpPr>
            <a:spLocks noGrp="1"/>
          </p:cNvSpPr>
          <p:nvPr>
            <p:ph type="pic" sz="quarter" idx="20" hasCustomPrompt="1"/>
          </p:nvPr>
        </p:nvSpPr>
        <p:spPr>
          <a:xfrm>
            <a:off x="7415998" y="4468045"/>
            <a:ext cx="720000" cy="720000"/>
          </a:xfrm>
        </p:spPr>
        <p:txBody>
          <a:bodyPr/>
          <a:lstStyle>
            <a:lvl1pPr marL="0" indent="0">
              <a:buFont typeface="+mj-lt"/>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p:txBody>
      </p:sp>
      <p:sp>
        <p:nvSpPr>
          <p:cNvPr id="16" name="Tijdelijke aanduiding voor afbeelding 4">
            <a:extLst>
              <a:ext uri="{FF2B5EF4-FFF2-40B4-BE49-F238E27FC236}">
                <a16:creationId xmlns:a16="http://schemas.microsoft.com/office/drawing/2014/main" id="{5C627550-6F75-0716-F947-784C8BC2D531}"/>
              </a:ext>
            </a:extLst>
          </p:cNvPr>
          <p:cNvSpPr>
            <a:spLocks noGrp="1"/>
          </p:cNvSpPr>
          <p:nvPr>
            <p:ph type="pic" sz="quarter" idx="21" hasCustomPrompt="1"/>
          </p:nvPr>
        </p:nvSpPr>
        <p:spPr>
          <a:xfrm>
            <a:off x="8476150" y="4468045"/>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7" name="Tijdelijke aanduiding voor afbeelding 4">
            <a:extLst>
              <a:ext uri="{FF2B5EF4-FFF2-40B4-BE49-F238E27FC236}">
                <a16:creationId xmlns:a16="http://schemas.microsoft.com/office/drawing/2014/main" id="{A8318F08-255E-E28E-CA0B-DE12226A7793}"/>
              </a:ext>
            </a:extLst>
          </p:cNvPr>
          <p:cNvSpPr>
            <a:spLocks noGrp="1"/>
          </p:cNvSpPr>
          <p:nvPr>
            <p:ph type="pic" sz="quarter" idx="22" hasCustomPrompt="1"/>
          </p:nvPr>
        </p:nvSpPr>
        <p:spPr>
          <a:xfrm>
            <a:off x="9527998" y="4468045"/>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3" name="Tijdelijke aanduiding voor afbeelding 4">
            <a:extLst>
              <a:ext uri="{FF2B5EF4-FFF2-40B4-BE49-F238E27FC236}">
                <a16:creationId xmlns:a16="http://schemas.microsoft.com/office/drawing/2014/main" id="{7E12676C-3873-A993-4AE5-1FAF61ECE24E}"/>
              </a:ext>
            </a:extLst>
          </p:cNvPr>
          <p:cNvSpPr>
            <a:spLocks noGrp="1"/>
          </p:cNvSpPr>
          <p:nvPr>
            <p:ph type="pic" sz="quarter" idx="23" hasCustomPrompt="1"/>
          </p:nvPr>
        </p:nvSpPr>
        <p:spPr>
          <a:xfrm>
            <a:off x="6359998" y="3656359"/>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4" name="Tijdelijke aanduiding voor afbeelding 4">
            <a:extLst>
              <a:ext uri="{FF2B5EF4-FFF2-40B4-BE49-F238E27FC236}">
                <a16:creationId xmlns:a16="http://schemas.microsoft.com/office/drawing/2014/main" id="{FD50B4E6-85A9-F1F2-6F39-E6CF32493F20}"/>
              </a:ext>
            </a:extLst>
          </p:cNvPr>
          <p:cNvSpPr>
            <a:spLocks noGrp="1"/>
          </p:cNvSpPr>
          <p:nvPr>
            <p:ph type="pic" sz="quarter" idx="24" hasCustomPrompt="1"/>
          </p:nvPr>
        </p:nvSpPr>
        <p:spPr>
          <a:xfrm>
            <a:off x="10583999" y="3656359"/>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5" name="Tijdelijke aanduiding voor afbeelding 4">
            <a:extLst>
              <a:ext uri="{FF2B5EF4-FFF2-40B4-BE49-F238E27FC236}">
                <a16:creationId xmlns:a16="http://schemas.microsoft.com/office/drawing/2014/main" id="{F3C196DA-4005-DC96-0D43-0776658575F9}"/>
              </a:ext>
            </a:extLst>
          </p:cNvPr>
          <p:cNvSpPr>
            <a:spLocks noGrp="1"/>
          </p:cNvSpPr>
          <p:nvPr>
            <p:ph type="pic" sz="quarter" idx="25" hasCustomPrompt="1"/>
          </p:nvPr>
        </p:nvSpPr>
        <p:spPr>
          <a:xfrm>
            <a:off x="7415998" y="3656359"/>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6" name="Tijdelijke aanduiding voor afbeelding 4">
            <a:extLst>
              <a:ext uri="{FF2B5EF4-FFF2-40B4-BE49-F238E27FC236}">
                <a16:creationId xmlns:a16="http://schemas.microsoft.com/office/drawing/2014/main" id="{8FDBB679-F75E-40F0-8811-288DB1CB6E19}"/>
              </a:ext>
            </a:extLst>
          </p:cNvPr>
          <p:cNvSpPr>
            <a:spLocks noGrp="1"/>
          </p:cNvSpPr>
          <p:nvPr>
            <p:ph type="pic" sz="quarter" idx="26" hasCustomPrompt="1"/>
          </p:nvPr>
        </p:nvSpPr>
        <p:spPr>
          <a:xfrm>
            <a:off x="8476150" y="3656359"/>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7" name="Tijdelijke aanduiding voor afbeelding 4">
            <a:extLst>
              <a:ext uri="{FF2B5EF4-FFF2-40B4-BE49-F238E27FC236}">
                <a16:creationId xmlns:a16="http://schemas.microsoft.com/office/drawing/2014/main" id="{94490BF4-7C50-E4CD-1745-F545080F5C72}"/>
              </a:ext>
            </a:extLst>
          </p:cNvPr>
          <p:cNvSpPr>
            <a:spLocks noGrp="1"/>
          </p:cNvSpPr>
          <p:nvPr>
            <p:ph type="pic" sz="quarter" idx="27" hasCustomPrompt="1"/>
          </p:nvPr>
        </p:nvSpPr>
        <p:spPr>
          <a:xfrm>
            <a:off x="9527998" y="3656359"/>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3" name="Tijdelijke aanduiding voor afbeelding 4">
            <a:extLst>
              <a:ext uri="{FF2B5EF4-FFF2-40B4-BE49-F238E27FC236}">
                <a16:creationId xmlns:a16="http://schemas.microsoft.com/office/drawing/2014/main" id="{2EE1009F-5ACA-4126-6A99-FE7F7ABEDDFC}"/>
              </a:ext>
            </a:extLst>
          </p:cNvPr>
          <p:cNvSpPr>
            <a:spLocks noGrp="1"/>
          </p:cNvSpPr>
          <p:nvPr>
            <p:ph type="pic" sz="quarter" idx="28" hasCustomPrompt="1"/>
          </p:nvPr>
        </p:nvSpPr>
        <p:spPr>
          <a:xfrm>
            <a:off x="6359998" y="2844673"/>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4" name="Tijdelijke aanduiding voor afbeelding 4">
            <a:extLst>
              <a:ext uri="{FF2B5EF4-FFF2-40B4-BE49-F238E27FC236}">
                <a16:creationId xmlns:a16="http://schemas.microsoft.com/office/drawing/2014/main" id="{8881785D-E343-C047-C655-39D0DEAE1B84}"/>
              </a:ext>
            </a:extLst>
          </p:cNvPr>
          <p:cNvSpPr>
            <a:spLocks noGrp="1"/>
          </p:cNvSpPr>
          <p:nvPr>
            <p:ph type="pic" sz="quarter" idx="29" hasCustomPrompt="1"/>
          </p:nvPr>
        </p:nvSpPr>
        <p:spPr>
          <a:xfrm>
            <a:off x="10583999" y="2844673"/>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5" name="Tijdelijke aanduiding voor afbeelding 4">
            <a:extLst>
              <a:ext uri="{FF2B5EF4-FFF2-40B4-BE49-F238E27FC236}">
                <a16:creationId xmlns:a16="http://schemas.microsoft.com/office/drawing/2014/main" id="{C935BDE4-424E-4501-7F4D-4B3F85DA9D70}"/>
              </a:ext>
            </a:extLst>
          </p:cNvPr>
          <p:cNvSpPr>
            <a:spLocks noGrp="1"/>
          </p:cNvSpPr>
          <p:nvPr>
            <p:ph type="pic" sz="quarter" idx="30" hasCustomPrompt="1"/>
          </p:nvPr>
        </p:nvSpPr>
        <p:spPr>
          <a:xfrm>
            <a:off x="7415998" y="2844673"/>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6" name="Tijdelijke aanduiding voor afbeelding 4">
            <a:extLst>
              <a:ext uri="{FF2B5EF4-FFF2-40B4-BE49-F238E27FC236}">
                <a16:creationId xmlns:a16="http://schemas.microsoft.com/office/drawing/2014/main" id="{08E04B72-2157-6BA7-4523-FC626B2E4D67}"/>
              </a:ext>
            </a:extLst>
          </p:cNvPr>
          <p:cNvSpPr>
            <a:spLocks noGrp="1"/>
          </p:cNvSpPr>
          <p:nvPr>
            <p:ph type="pic" sz="quarter" idx="31" hasCustomPrompt="1"/>
          </p:nvPr>
        </p:nvSpPr>
        <p:spPr>
          <a:xfrm>
            <a:off x="8476150" y="2844673"/>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7" name="Tijdelijke aanduiding voor afbeelding 4">
            <a:extLst>
              <a:ext uri="{FF2B5EF4-FFF2-40B4-BE49-F238E27FC236}">
                <a16:creationId xmlns:a16="http://schemas.microsoft.com/office/drawing/2014/main" id="{C8B873D7-32CD-A7F7-90FF-7312B8507F40}"/>
              </a:ext>
            </a:extLst>
          </p:cNvPr>
          <p:cNvSpPr>
            <a:spLocks noGrp="1"/>
          </p:cNvSpPr>
          <p:nvPr>
            <p:ph type="pic" sz="quarter" idx="32" hasCustomPrompt="1"/>
          </p:nvPr>
        </p:nvSpPr>
        <p:spPr>
          <a:xfrm>
            <a:off x="9527998" y="2844673"/>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9" name="Tijdelijke aanduiding voor afbeelding 4">
            <a:extLst>
              <a:ext uri="{FF2B5EF4-FFF2-40B4-BE49-F238E27FC236}">
                <a16:creationId xmlns:a16="http://schemas.microsoft.com/office/drawing/2014/main" id="{04117451-BB96-E9B6-97E9-6A97A0002444}"/>
              </a:ext>
            </a:extLst>
          </p:cNvPr>
          <p:cNvSpPr>
            <a:spLocks noGrp="1"/>
          </p:cNvSpPr>
          <p:nvPr>
            <p:ph type="pic" sz="quarter" idx="33" hasCustomPrompt="1"/>
          </p:nvPr>
        </p:nvSpPr>
        <p:spPr>
          <a:xfrm>
            <a:off x="6359998" y="5279731"/>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0" name="Tijdelijke aanduiding voor afbeelding 4">
            <a:extLst>
              <a:ext uri="{FF2B5EF4-FFF2-40B4-BE49-F238E27FC236}">
                <a16:creationId xmlns:a16="http://schemas.microsoft.com/office/drawing/2014/main" id="{FE69476D-1624-40C2-DA08-83BEF5716D9E}"/>
              </a:ext>
            </a:extLst>
          </p:cNvPr>
          <p:cNvSpPr>
            <a:spLocks noGrp="1"/>
          </p:cNvSpPr>
          <p:nvPr>
            <p:ph type="pic" sz="quarter" idx="34" hasCustomPrompt="1"/>
          </p:nvPr>
        </p:nvSpPr>
        <p:spPr>
          <a:xfrm>
            <a:off x="10583999" y="5279731"/>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1" name="Tijdelijke aanduiding voor afbeelding 4">
            <a:extLst>
              <a:ext uri="{FF2B5EF4-FFF2-40B4-BE49-F238E27FC236}">
                <a16:creationId xmlns:a16="http://schemas.microsoft.com/office/drawing/2014/main" id="{81E8399D-88CC-75B0-9B5B-3ECDD1C665E8}"/>
              </a:ext>
            </a:extLst>
          </p:cNvPr>
          <p:cNvSpPr>
            <a:spLocks noGrp="1"/>
          </p:cNvSpPr>
          <p:nvPr>
            <p:ph type="pic" sz="quarter" idx="35" hasCustomPrompt="1"/>
          </p:nvPr>
        </p:nvSpPr>
        <p:spPr>
          <a:xfrm>
            <a:off x="7415998" y="5279731"/>
            <a:ext cx="720000" cy="720000"/>
          </a:xfrm>
        </p:spPr>
        <p:txBody>
          <a:bodyPr/>
          <a:lstStyle>
            <a:lvl1pPr marL="0" indent="0">
              <a:buFont typeface="+mj-lt"/>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p:txBody>
      </p:sp>
      <p:sp>
        <p:nvSpPr>
          <p:cNvPr id="22" name="Tijdelijke aanduiding voor afbeelding 4">
            <a:extLst>
              <a:ext uri="{FF2B5EF4-FFF2-40B4-BE49-F238E27FC236}">
                <a16:creationId xmlns:a16="http://schemas.microsoft.com/office/drawing/2014/main" id="{5A86DE8D-2B18-EC6A-2F90-19613D09B587}"/>
              </a:ext>
            </a:extLst>
          </p:cNvPr>
          <p:cNvSpPr>
            <a:spLocks noGrp="1"/>
          </p:cNvSpPr>
          <p:nvPr>
            <p:ph type="pic" sz="quarter" idx="36" hasCustomPrompt="1"/>
          </p:nvPr>
        </p:nvSpPr>
        <p:spPr>
          <a:xfrm>
            <a:off x="8476150" y="5279731"/>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8" name="Tijdelijke aanduiding voor afbeelding 4">
            <a:extLst>
              <a:ext uri="{FF2B5EF4-FFF2-40B4-BE49-F238E27FC236}">
                <a16:creationId xmlns:a16="http://schemas.microsoft.com/office/drawing/2014/main" id="{EB8F21E5-E7D0-1935-C2F3-6FC792A34973}"/>
              </a:ext>
            </a:extLst>
          </p:cNvPr>
          <p:cNvSpPr>
            <a:spLocks noGrp="1"/>
          </p:cNvSpPr>
          <p:nvPr>
            <p:ph type="pic" sz="quarter" idx="37" hasCustomPrompt="1"/>
          </p:nvPr>
        </p:nvSpPr>
        <p:spPr>
          <a:xfrm>
            <a:off x="9527998" y="5279731"/>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4" name="Footer Placeholder 2">
            <a:extLst>
              <a:ext uri="{FF2B5EF4-FFF2-40B4-BE49-F238E27FC236}">
                <a16:creationId xmlns:a16="http://schemas.microsoft.com/office/drawing/2014/main" id="{B199AC4C-2A8C-563B-9DAB-3E70D8EB22B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0" name="Tijdelijke aanduiding voor tekst 2">
            <a:extLst>
              <a:ext uri="{FF2B5EF4-FFF2-40B4-BE49-F238E27FC236}">
                <a16:creationId xmlns:a16="http://schemas.microsoft.com/office/drawing/2014/main" id="{2FF0FF55-E995-19A7-A927-646856DBAE74}"/>
              </a:ext>
            </a:extLst>
          </p:cNvPr>
          <p:cNvSpPr>
            <a:spLocks noGrp="1"/>
          </p:cNvSpPr>
          <p:nvPr>
            <p:ph type="body" idx="11" hasCustomPrompt="1"/>
          </p:nvPr>
        </p:nvSpPr>
        <p:spPr>
          <a:xfrm>
            <a:off x="791999" y="1382389"/>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1" name="Tijdelijke aanduiding voor tekst 2">
            <a:extLst>
              <a:ext uri="{FF2B5EF4-FFF2-40B4-BE49-F238E27FC236}">
                <a16:creationId xmlns:a16="http://schemas.microsoft.com/office/drawing/2014/main" id="{385B5F98-A464-A53B-AB10-04C602A94E6A}"/>
              </a:ext>
            </a:extLst>
          </p:cNvPr>
          <p:cNvSpPr>
            <a:spLocks noGrp="1"/>
          </p:cNvSpPr>
          <p:nvPr>
            <p:ph type="body" idx="12" hasCustomPrompt="1"/>
          </p:nvPr>
        </p:nvSpPr>
        <p:spPr>
          <a:xfrm>
            <a:off x="6359998" y="1382388"/>
            <a:ext cx="5040001" cy="322587"/>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8" name="Tijdelijke aanduiding voor titel 1">
            <a:extLst>
              <a:ext uri="{FF2B5EF4-FFF2-40B4-BE49-F238E27FC236}">
                <a16:creationId xmlns:a16="http://schemas.microsoft.com/office/drawing/2014/main" id="{DB68BBDB-800C-B4DA-26A4-780E8BD982E2}"/>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3446908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meline/outlook with icons">
    <p:spTree>
      <p:nvGrpSpPr>
        <p:cNvPr id="1" name=""/>
        <p:cNvGrpSpPr/>
        <p:nvPr/>
      </p:nvGrpSpPr>
      <p:grpSpPr>
        <a:xfrm>
          <a:off x="0" y="0"/>
          <a:ext cx="0" cy="0"/>
          <a:chOff x="0" y="0"/>
          <a:chExt cx="0" cy="0"/>
        </a:xfrm>
      </p:grpSpPr>
      <p:cxnSp>
        <p:nvCxnSpPr>
          <p:cNvPr id="12" name="Rechte verbindingslijn 11">
            <a:extLst>
              <a:ext uri="{FF2B5EF4-FFF2-40B4-BE49-F238E27FC236}">
                <a16:creationId xmlns:a16="http://schemas.microsoft.com/office/drawing/2014/main" id="{AD8339D7-3963-5A88-2E9B-82BFFF6D30F1}"/>
              </a:ext>
            </a:extLst>
          </p:cNvPr>
          <p:cNvCxnSpPr/>
          <p:nvPr/>
        </p:nvCxnSpPr>
        <p:spPr>
          <a:xfrm>
            <a:off x="792000" y="4380658"/>
            <a:ext cx="10608000" cy="0"/>
          </a:xfrm>
          <a:prstGeom prst="line">
            <a:avLst/>
          </a:prstGeom>
          <a:ln w="38100">
            <a:solidFill>
              <a:srgbClr val="D1E3F7"/>
            </a:solidFill>
          </a:ln>
        </p:spPr>
        <p:style>
          <a:lnRef idx="3">
            <a:schemeClr val="accent3"/>
          </a:lnRef>
          <a:fillRef idx="0">
            <a:schemeClr val="accent3"/>
          </a:fillRef>
          <a:effectRef idx="2">
            <a:schemeClr val="accent3"/>
          </a:effectRef>
          <a:fontRef idx="minor">
            <a:schemeClr val="tx1"/>
          </a:fontRef>
        </p:style>
      </p:cxnSp>
      <p:sp>
        <p:nvSpPr>
          <p:cNvPr id="19" name="Tijdelijke aanduiding voor inhoud 2">
            <a:extLst>
              <a:ext uri="{FF2B5EF4-FFF2-40B4-BE49-F238E27FC236}">
                <a16:creationId xmlns:a16="http://schemas.microsoft.com/office/drawing/2014/main" id="{A046EFC5-2CEB-A518-1E79-2AC01AAE74A7}"/>
              </a:ext>
            </a:extLst>
          </p:cNvPr>
          <p:cNvSpPr>
            <a:spLocks noGrp="1"/>
          </p:cNvSpPr>
          <p:nvPr>
            <p:ph sz="half" idx="1"/>
          </p:nvPr>
        </p:nvSpPr>
        <p:spPr>
          <a:xfrm>
            <a:off x="792000" y="5476501"/>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4" name="Group 3">
            <a:extLst>
              <a:ext uri="{FF2B5EF4-FFF2-40B4-BE49-F238E27FC236}">
                <a16:creationId xmlns:a16="http://schemas.microsoft.com/office/drawing/2014/main" id="{043B2FE1-D3B3-3FAF-EBB9-8C08262ACAE1}"/>
              </a:ext>
            </a:extLst>
          </p:cNvPr>
          <p:cNvGrpSpPr/>
          <p:nvPr userDrawn="1"/>
        </p:nvGrpSpPr>
        <p:grpSpPr>
          <a:xfrm>
            <a:off x="1242000" y="3804658"/>
            <a:ext cx="1152000" cy="1412736"/>
            <a:chOff x="1242000" y="3804658"/>
            <a:chExt cx="1152000" cy="1412736"/>
          </a:xfrm>
        </p:grpSpPr>
        <p:sp>
          <p:nvSpPr>
            <p:cNvPr id="18" name="Ovaal 17">
              <a:extLst>
                <a:ext uri="{FF2B5EF4-FFF2-40B4-BE49-F238E27FC236}">
                  <a16:creationId xmlns:a16="http://schemas.microsoft.com/office/drawing/2014/main" id="{3CAF92B1-1DE6-FDE0-E7D7-E48AF810E0FE}"/>
                </a:ext>
              </a:extLst>
            </p:cNvPr>
            <p:cNvSpPr>
              <a:spLocks noChangeAspect="1"/>
            </p:cNvSpPr>
            <p:nvPr/>
          </p:nvSpPr>
          <p:spPr>
            <a:xfrm>
              <a:off x="1242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Vrije vorm: vorm 20">
              <a:extLst>
                <a:ext uri="{FF2B5EF4-FFF2-40B4-BE49-F238E27FC236}">
                  <a16:creationId xmlns:a16="http://schemas.microsoft.com/office/drawing/2014/main" id="{A176A7FE-049A-0769-1FA3-D2ECB9E412D9}"/>
                </a:ext>
              </a:extLst>
            </p:cNvPr>
            <p:cNvSpPr>
              <a:spLocks noChangeAspect="1"/>
            </p:cNvSpPr>
            <p:nvPr/>
          </p:nvSpPr>
          <p:spPr>
            <a:xfrm rot="2700000">
              <a:off x="1710000" y="5001394"/>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grpSp>
        <p:nvGrpSpPr>
          <p:cNvPr id="5" name="Group 4">
            <a:extLst>
              <a:ext uri="{FF2B5EF4-FFF2-40B4-BE49-F238E27FC236}">
                <a16:creationId xmlns:a16="http://schemas.microsoft.com/office/drawing/2014/main" id="{B523D2C2-9BC4-4445-9517-130BDB629E13}"/>
              </a:ext>
            </a:extLst>
          </p:cNvPr>
          <p:cNvGrpSpPr/>
          <p:nvPr userDrawn="1"/>
        </p:nvGrpSpPr>
        <p:grpSpPr>
          <a:xfrm>
            <a:off x="4094000" y="3551229"/>
            <a:ext cx="1152000" cy="1405429"/>
            <a:chOff x="4094000" y="3551229"/>
            <a:chExt cx="1152000" cy="1405429"/>
          </a:xfrm>
        </p:grpSpPr>
        <p:sp>
          <p:nvSpPr>
            <p:cNvPr id="24" name="Ovaal 23">
              <a:extLst>
                <a:ext uri="{FF2B5EF4-FFF2-40B4-BE49-F238E27FC236}">
                  <a16:creationId xmlns:a16="http://schemas.microsoft.com/office/drawing/2014/main" id="{8E95C17D-A4BC-D6B7-4189-F6BC524521F2}"/>
                </a:ext>
              </a:extLst>
            </p:cNvPr>
            <p:cNvSpPr>
              <a:spLocks noChangeAspect="1"/>
            </p:cNvSpPr>
            <p:nvPr/>
          </p:nvSpPr>
          <p:spPr>
            <a:xfrm>
              <a:off x="4094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Vrije vorm: vorm 24">
              <a:extLst>
                <a:ext uri="{FF2B5EF4-FFF2-40B4-BE49-F238E27FC236}">
                  <a16:creationId xmlns:a16="http://schemas.microsoft.com/office/drawing/2014/main" id="{051C1596-1BCD-2AC7-E0B0-9B0D446283D0}"/>
                </a:ext>
              </a:extLst>
            </p:cNvPr>
            <p:cNvSpPr>
              <a:spLocks noChangeAspect="1"/>
            </p:cNvSpPr>
            <p:nvPr/>
          </p:nvSpPr>
          <p:spPr>
            <a:xfrm rot="13500000">
              <a:off x="4562000" y="3551229"/>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grpSp>
        <p:nvGrpSpPr>
          <p:cNvPr id="7" name="Group 6">
            <a:extLst>
              <a:ext uri="{FF2B5EF4-FFF2-40B4-BE49-F238E27FC236}">
                <a16:creationId xmlns:a16="http://schemas.microsoft.com/office/drawing/2014/main" id="{7AEE76FD-EC1D-5C2C-A853-8E2B8943B704}"/>
              </a:ext>
            </a:extLst>
          </p:cNvPr>
          <p:cNvGrpSpPr/>
          <p:nvPr userDrawn="1"/>
        </p:nvGrpSpPr>
        <p:grpSpPr>
          <a:xfrm>
            <a:off x="9798000" y="3543922"/>
            <a:ext cx="1152000" cy="1412736"/>
            <a:chOff x="9798000" y="3543922"/>
            <a:chExt cx="1152000" cy="1412736"/>
          </a:xfrm>
        </p:grpSpPr>
        <p:sp>
          <p:nvSpPr>
            <p:cNvPr id="23" name="Ovaal 22">
              <a:extLst>
                <a:ext uri="{FF2B5EF4-FFF2-40B4-BE49-F238E27FC236}">
                  <a16:creationId xmlns:a16="http://schemas.microsoft.com/office/drawing/2014/main" id="{36F1C3C4-AFC0-9931-5AA9-3DA4715EC1D6}"/>
                </a:ext>
              </a:extLst>
            </p:cNvPr>
            <p:cNvSpPr>
              <a:spLocks noChangeAspect="1"/>
            </p:cNvSpPr>
            <p:nvPr/>
          </p:nvSpPr>
          <p:spPr>
            <a:xfrm>
              <a:off x="9798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Vrije vorm: vorm 25">
              <a:extLst>
                <a:ext uri="{FF2B5EF4-FFF2-40B4-BE49-F238E27FC236}">
                  <a16:creationId xmlns:a16="http://schemas.microsoft.com/office/drawing/2014/main" id="{B78677D7-32DA-DE74-85F8-E283930E72DB}"/>
                </a:ext>
              </a:extLst>
            </p:cNvPr>
            <p:cNvSpPr>
              <a:spLocks noChangeAspect="1"/>
            </p:cNvSpPr>
            <p:nvPr/>
          </p:nvSpPr>
          <p:spPr>
            <a:xfrm rot="13500000">
              <a:off x="10266000" y="3543922"/>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grpSp>
        <p:nvGrpSpPr>
          <p:cNvPr id="6" name="Group 5">
            <a:extLst>
              <a:ext uri="{FF2B5EF4-FFF2-40B4-BE49-F238E27FC236}">
                <a16:creationId xmlns:a16="http://schemas.microsoft.com/office/drawing/2014/main" id="{777B6836-EF16-F9D7-ED25-D8A3D83AF617}"/>
              </a:ext>
            </a:extLst>
          </p:cNvPr>
          <p:cNvGrpSpPr/>
          <p:nvPr userDrawn="1"/>
        </p:nvGrpSpPr>
        <p:grpSpPr>
          <a:xfrm>
            <a:off x="6946000" y="3804658"/>
            <a:ext cx="1152000" cy="1412736"/>
            <a:chOff x="6946000" y="3804658"/>
            <a:chExt cx="1152000" cy="1412736"/>
          </a:xfrm>
        </p:grpSpPr>
        <p:sp>
          <p:nvSpPr>
            <p:cNvPr id="22" name="Ovaal 21">
              <a:extLst>
                <a:ext uri="{FF2B5EF4-FFF2-40B4-BE49-F238E27FC236}">
                  <a16:creationId xmlns:a16="http://schemas.microsoft.com/office/drawing/2014/main" id="{3FDA66EC-C187-BD38-95C5-E822B2C7A1BC}"/>
                </a:ext>
              </a:extLst>
            </p:cNvPr>
            <p:cNvSpPr>
              <a:spLocks noChangeAspect="1"/>
            </p:cNvSpPr>
            <p:nvPr/>
          </p:nvSpPr>
          <p:spPr>
            <a:xfrm>
              <a:off x="6946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Vrije vorm: vorm 26">
              <a:extLst>
                <a:ext uri="{FF2B5EF4-FFF2-40B4-BE49-F238E27FC236}">
                  <a16:creationId xmlns:a16="http://schemas.microsoft.com/office/drawing/2014/main" id="{EB417611-24B4-04B9-054A-ACAC914B8EC4}"/>
                </a:ext>
              </a:extLst>
            </p:cNvPr>
            <p:cNvSpPr>
              <a:spLocks noChangeAspect="1"/>
            </p:cNvSpPr>
            <p:nvPr/>
          </p:nvSpPr>
          <p:spPr>
            <a:xfrm rot="2700000">
              <a:off x="7413999" y="5001394"/>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28" name="Tijdelijke aanduiding voor inhoud 2">
            <a:extLst>
              <a:ext uri="{FF2B5EF4-FFF2-40B4-BE49-F238E27FC236}">
                <a16:creationId xmlns:a16="http://schemas.microsoft.com/office/drawing/2014/main" id="{3F614B74-3D6E-A426-1F20-F15A22B436BF}"/>
              </a:ext>
            </a:extLst>
          </p:cNvPr>
          <p:cNvSpPr>
            <a:spLocks noGrp="1"/>
          </p:cNvSpPr>
          <p:nvPr>
            <p:ph sz="half" idx="12"/>
          </p:nvPr>
        </p:nvSpPr>
        <p:spPr>
          <a:xfrm>
            <a:off x="6495999" y="5476501"/>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9" name="Tijdelijke aanduiding voor inhoud 2">
            <a:extLst>
              <a:ext uri="{FF2B5EF4-FFF2-40B4-BE49-F238E27FC236}">
                <a16:creationId xmlns:a16="http://schemas.microsoft.com/office/drawing/2014/main" id="{784FACF8-2444-E7F6-0612-E217B8A7399F}"/>
              </a:ext>
            </a:extLst>
          </p:cNvPr>
          <p:cNvSpPr>
            <a:spLocks noGrp="1"/>
          </p:cNvSpPr>
          <p:nvPr>
            <p:ph sz="half" idx="13"/>
          </p:nvPr>
        </p:nvSpPr>
        <p:spPr>
          <a:xfrm>
            <a:off x="3644000" y="2571051"/>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1" name="Tijdelijke aanduiding voor inhoud 2">
            <a:extLst>
              <a:ext uri="{FF2B5EF4-FFF2-40B4-BE49-F238E27FC236}">
                <a16:creationId xmlns:a16="http://schemas.microsoft.com/office/drawing/2014/main" id="{680E7892-8B36-0667-9CD4-0FA817BF5C41}"/>
              </a:ext>
            </a:extLst>
          </p:cNvPr>
          <p:cNvSpPr>
            <a:spLocks noGrp="1"/>
          </p:cNvSpPr>
          <p:nvPr>
            <p:ph sz="half" idx="14"/>
          </p:nvPr>
        </p:nvSpPr>
        <p:spPr>
          <a:xfrm>
            <a:off x="9348000" y="2563745"/>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2" name="Tijdelijke aanduiding voor afbeelding 11">
            <a:extLst>
              <a:ext uri="{FF2B5EF4-FFF2-40B4-BE49-F238E27FC236}">
                <a16:creationId xmlns:a16="http://schemas.microsoft.com/office/drawing/2014/main" id="{9F8C217F-A0D9-24B2-DB17-B1A5D1C206AE}"/>
              </a:ext>
            </a:extLst>
          </p:cNvPr>
          <p:cNvSpPr>
            <a:spLocks noGrp="1" noChangeAspect="1"/>
          </p:cNvSpPr>
          <p:nvPr>
            <p:ph type="pic" sz="quarter" idx="15" hasCustomPrompt="1"/>
          </p:nvPr>
        </p:nvSpPr>
        <p:spPr>
          <a:xfrm>
            <a:off x="1548000" y="4110658"/>
            <a:ext cx="540000" cy="540000"/>
          </a:xfrm>
          <a:prstGeom prst="rect">
            <a:avLst/>
          </a:prstGeo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33" name="Tijdelijke aanduiding voor afbeelding 11">
            <a:extLst>
              <a:ext uri="{FF2B5EF4-FFF2-40B4-BE49-F238E27FC236}">
                <a16:creationId xmlns:a16="http://schemas.microsoft.com/office/drawing/2014/main" id="{43214054-B3D8-CAA5-5FCC-1D1BE982753B}"/>
              </a:ext>
            </a:extLst>
          </p:cNvPr>
          <p:cNvSpPr>
            <a:spLocks noGrp="1" noChangeAspect="1"/>
          </p:cNvSpPr>
          <p:nvPr>
            <p:ph type="pic" sz="quarter" idx="16" hasCustomPrompt="1"/>
          </p:nvPr>
        </p:nvSpPr>
        <p:spPr>
          <a:xfrm>
            <a:off x="4400000" y="4110130"/>
            <a:ext cx="540000" cy="540000"/>
          </a:xfrm>
          <a:prstGeom prst="rect">
            <a:avLst/>
          </a:prstGeo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34" name="Tijdelijke aanduiding voor afbeelding 11">
            <a:extLst>
              <a:ext uri="{FF2B5EF4-FFF2-40B4-BE49-F238E27FC236}">
                <a16:creationId xmlns:a16="http://schemas.microsoft.com/office/drawing/2014/main" id="{FBF549D7-72EB-30A9-7D1E-963A85694C93}"/>
              </a:ext>
            </a:extLst>
          </p:cNvPr>
          <p:cNvSpPr>
            <a:spLocks noGrp="1" noChangeAspect="1"/>
          </p:cNvSpPr>
          <p:nvPr>
            <p:ph type="pic" sz="quarter" idx="17" hasCustomPrompt="1"/>
          </p:nvPr>
        </p:nvSpPr>
        <p:spPr>
          <a:xfrm>
            <a:off x="7251999" y="4110130"/>
            <a:ext cx="540000" cy="540000"/>
          </a:xfrm>
          <a:prstGeom prst="rect">
            <a:avLst/>
          </a:prstGeo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35" name="Tijdelijke aanduiding voor afbeelding 11">
            <a:extLst>
              <a:ext uri="{FF2B5EF4-FFF2-40B4-BE49-F238E27FC236}">
                <a16:creationId xmlns:a16="http://schemas.microsoft.com/office/drawing/2014/main" id="{02C3DAA6-DDC6-34DE-FCAF-3B03A8B5BC1B}"/>
              </a:ext>
            </a:extLst>
          </p:cNvPr>
          <p:cNvSpPr>
            <a:spLocks noGrp="1" noChangeAspect="1"/>
          </p:cNvSpPr>
          <p:nvPr>
            <p:ph type="pic" sz="quarter" idx="18" hasCustomPrompt="1"/>
          </p:nvPr>
        </p:nvSpPr>
        <p:spPr>
          <a:xfrm>
            <a:off x="10104000" y="4110130"/>
            <a:ext cx="540000" cy="540000"/>
          </a:xfrm>
          <a:prstGeom prst="rect">
            <a:avLst/>
          </a:prstGeo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15" name="Footer Placeholder 2">
            <a:extLst>
              <a:ext uri="{FF2B5EF4-FFF2-40B4-BE49-F238E27FC236}">
                <a16:creationId xmlns:a16="http://schemas.microsoft.com/office/drawing/2014/main" id="{71950D3B-6708-42CC-489E-878014D8D29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8" name="Tijdelijke aanduiding voor titel 1">
            <a:extLst>
              <a:ext uri="{FF2B5EF4-FFF2-40B4-BE49-F238E27FC236}">
                <a16:creationId xmlns:a16="http://schemas.microsoft.com/office/drawing/2014/main" id="{A6DAFE1E-594B-A772-7AE5-A40005EE2A35}"/>
              </a:ext>
            </a:extLst>
          </p:cNvPr>
          <p:cNvSpPr>
            <a:spLocks noGrp="1"/>
          </p:cNvSpPr>
          <p:nvPr>
            <p:ph type="title"/>
          </p:nvPr>
        </p:nvSpPr>
        <p:spPr>
          <a:xfrm>
            <a:off x="791999" y="757379"/>
            <a:ext cx="10607995"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9" name="Tijdelijke aanduiding voor tekst 2">
            <a:extLst>
              <a:ext uri="{FF2B5EF4-FFF2-40B4-BE49-F238E27FC236}">
                <a16:creationId xmlns:a16="http://schemas.microsoft.com/office/drawing/2014/main" id="{0998D7CB-7B7B-C874-238F-65B868C33699}"/>
              </a:ext>
            </a:extLst>
          </p:cNvPr>
          <p:cNvSpPr>
            <a:spLocks noGrp="1"/>
          </p:cNvSpPr>
          <p:nvPr>
            <p:ph type="body" idx="11" hasCustomPrompt="1"/>
          </p:nvPr>
        </p:nvSpPr>
        <p:spPr>
          <a:xfrm>
            <a:off x="791972" y="1222266"/>
            <a:ext cx="10608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a:t>
            </a:r>
            <a:endParaRPr lang="nl-NL" dirty="0"/>
          </a:p>
        </p:txBody>
      </p:sp>
      <p:sp>
        <p:nvSpPr>
          <p:cNvPr id="11" name="Tijdelijke aanduiding voor titel 1">
            <a:extLst>
              <a:ext uri="{FF2B5EF4-FFF2-40B4-BE49-F238E27FC236}">
                <a16:creationId xmlns:a16="http://schemas.microsoft.com/office/drawing/2014/main" id="{EE07BCA5-0933-2E45-07F2-DC74EF62AB1A}"/>
              </a:ext>
            </a:extLst>
          </p:cNvPr>
          <p:cNvSpPr txBox="1">
            <a:spLocks/>
          </p:cNvSpPr>
          <p:nvPr userDrawn="1"/>
        </p:nvSpPr>
        <p:spPr>
          <a:xfrm>
            <a:off x="792000" y="757379"/>
            <a:ext cx="10607973" cy="368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b="1" kern="1200">
                <a:solidFill>
                  <a:schemeClr val="tx2"/>
                </a:solidFill>
                <a:latin typeface="+mj-lt"/>
                <a:ea typeface="+mj-ea"/>
                <a:cs typeface="+mj-cs"/>
              </a:defRPr>
            </a:lvl1pPr>
          </a:lstStyle>
          <a:p>
            <a:r>
              <a:rPr lang="en-US"/>
              <a:t>Click to edit Master title style</a:t>
            </a:r>
            <a:endParaRPr lang="nl-NL" dirty="0"/>
          </a:p>
        </p:txBody>
      </p:sp>
    </p:spTree>
    <p:extLst>
      <p:ext uri="{BB962C8B-B14F-4D97-AF65-F5344CB8AC3E}">
        <p14:creationId xmlns:p14="http://schemas.microsoft.com/office/powerpoint/2010/main" val="3497537456"/>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low/pipeline">
    <p:spTree>
      <p:nvGrpSpPr>
        <p:cNvPr id="1" name=""/>
        <p:cNvGrpSpPr/>
        <p:nvPr/>
      </p:nvGrpSpPr>
      <p:grpSpPr>
        <a:xfrm>
          <a:off x="0" y="0"/>
          <a:ext cx="0" cy="0"/>
          <a:chOff x="0" y="0"/>
          <a:chExt cx="0" cy="0"/>
        </a:xfrm>
      </p:grpSpPr>
      <p:sp>
        <p:nvSpPr>
          <p:cNvPr id="7" name="Vrije vorm: vorm 40">
            <a:extLst>
              <a:ext uri="{FF2B5EF4-FFF2-40B4-BE49-F238E27FC236}">
                <a16:creationId xmlns:a16="http://schemas.microsoft.com/office/drawing/2014/main" id="{8936895C-3C50-8C07-FAF7-A77BBCC74499}"/>
              </a:ext>
            </a:extLst>
          </p:cNvPr>
          <p:cNvSpPr/>
          <p:nvPr userDrawn="1"/>
        </p:nvSpPr>
        <p:spPr>
          <a:xfrm>
            <a:off x="791999" y="2794395"/>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dirty="0"/>
          </a:p>
        </p:txBody>
      </p:sp>
      <p:sp>
        <p:nvSpPr>
          <p:cNvPr id="41" name="Vrije vorm: vorm 40">
            <a:extLst>
              <a:ext uri="{FF2B5EF4-FFF2-40B4-BE49-F238E27FC236}">
                <a16:creationId xmlns:a16="http://schemas.microsoft.com/office/drawing/2014/main" id="{1242CF8C-FE64-F67B-8E13-603B740EC680}"/>
              </a:ext>
            </a:extLst>
          </p:cNvPr>
          <p:cNvSpPr/>
          <p:nvPr/>
        </p:nvSpPr>
        <p:spPr>
          <a:xfrm>
            <a:off x="3449135" y="2794395"/>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a:p>
        </p:txBody>
      </p:sp>
      <p:sp>
        <p:nvSpPr>
          <p:cNvPr id="42" name="Vrije vorm: vorm 41">
            <a:extLst>
              <a:ext uri="{FF2B5EF4-FFF2-40B4-BE49-F238E27FC236}">
                <a16:creationId xmlns:a16="http://schemas.microsoft.com/office/drawing/2014/main" id="{092F404F-46A1-B061-7586-E469230C5C3A}"/>
              </a:ext>
            </a:extLst>
          </p:cNvPr>
          <p:cNvSpPr/>
          <p:nvPr/>
        </p:nvSpPr>
        <p:spPr>
          <a:xfrm>
            <a:off x="6106271" y="2794395"/>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a:p>
        </p:txBody>
      </p:sp>
      <p:sp>
        <p:nvSpPr>
          <p:cNvPr id="43" name="Vrije vorm: vorm 42">
            <a:extLst>
              <a:ext uri="{FF2B5EF4-FFF2-40B4-BE49-F238E27FC236}">
                <a16:creationId xmlns:a16="http://schemas.microsoft.com/office/drawing/2014/main" id="{7840A372-D611-17A9-9EF8-AC666BA2B350}"/>
              </a:ext>
            </a:extLst>
          </p:cNvPr>
          <p:cNvSpPr/>
          <p:nvPr/>
        </p:nvSpPr>
        <p:spPr>
          <a:xfrm>
            <a:off x="8763407" y="2794395"/>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a:p>
        </p:txBody>
      </p:sp>
      <p:sp>
        <p:nvSpPr>
          <p:cNvPr id="45" name="Tijdelijke aanduiding voor afbeelding 11">
            <a:extLst>
              <a:ext uri="{FF2B5EF4-FFF2-40B4-BE49-F238E27FC236}">
                <a16:creationId xmlns:a16="http://schemas.microsoft.com/office/drawing/2014/main" id="{789114B8-2EE2-19A9-C6EA-0FDAFDD48404}"/>
              </a:ext>
            </a:extLst>
          </p:cNvPr>
          <p:cNvSpPr>
            <a:spLocks noGrp="1" noChangeAspect="1"/>
          </p:cNvSpPr>
          <p:nvPr>
            <p:ph type="pic" sz="quarter" idx="15" hasCustomPrompt="1"/>
          </p:nvPr>
        </p:nvSpPr>
        <p:spPr>
          <a:xfrm>
            <a:off x="791999" y="2164088"/>
            <a:ext cx="540000" cy="540000"/>
          </a:xfrm>
          <a:prstGeom prst="rect">
            <a:avLst/>
          </a:prstGeo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6" name="Tijdelijke aanduiding voor afbeelding 11">
            <a:extLst>
              <a:ext uri="{FF2B5EF4-FFF2-40B4-BE49-F238E27FC236}">
                <a16:creationId xmlns:a16="http://schemas.microsoft.com/office/drawing/2014/main" id="{699DF17B-CFA2-AE03-4127-C14EFF930FB6}"/>
              </a:ext>
            </a:extLst>
          </p:cNvPr>
          <p:cNvSpPr>
            <a:spLocks noGrp="1" noChangeAspect="1"/>
          </p:cNvSpPr>
          <p:nvPr>
            <p:ph type="pic" sz="quarter" idx="16" hasCustomPrompt="1"/>
          </p:nvPr>
        </p:nvSpPr>
        <p:spPr>
          <a:xfrm>
            <a:off x="3449135" y="2164088"/>
            <a:ext cx="540000" cy="540000"/>
          </a:xfrm>
          <a:prstGeom prst="rect">
            <a:avLst/>
          </a:prstGeo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7" name="Tijdelijke aanduiding voor afbeelding 11">
            <a:extLst>
              <a:ext uri="{FF2B5EF4-FFF2-40B4-BE49-F238E27FC236}">
                <a16:creationId xmlns:a16="http://schemas.microsoft.com/office/drawing/2014/main" id="{9ADCABCD-048D-74B4-18F0-5D9920DC8B2B}"/>
              </a:ext>
            </a:extLst>
          </p:cNvPr>
          <p:cNvSpPr>
            <a:spLocks noGrp="1" noChangeAspect="1"/>
          </p:cNvSpPr>
          <p:nvPr>
            <p:ph type="pic" sz="quarter" idx="17" hasCustomPrompt="1"/>
          </p:nvPr>
        </p:nvSpPr>
        <p:spPr>
          <a:xfrm>
            <a:off x="6106271" y="2164088"/>
            <a:ext cx="540000" cy="540000"/>
          </a:xfrm>
          <a:prstGeom prst="rect">
            <a:avLst/>
          </a:prstGeo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8" name="Tijdelijke aanduiding voor afbeelding 11">
            <a:extLst>
              <a:ext uri="{FF2B5EF4-FFF2-40B4-BE49-F238E27FC236}">
                <a16:creationId xmlns:a16="http://schemas.microsoft.com/office/drawing/2014/main" id="{C67166B8-6BF0-7B3E-6863-01013C8D1068}"/>
              </a:ext>
            </a:extLst>
          </p:cNvPr>
          <p:cNvSpPr>
            <a:spLocks noGrp="1" noChangeAspect="1"/>
          </p:cNvSpPr>
          <p:nvPr>
            <p:ph type="pic" sz="quarter" idx="18" hasCustomPrompt="1"/>
          </p:nvPr>
        </p:nvSpPr>
        <p:spPr>
          <a:xfrm>
            <a:off x="8763407" y="2164088"/>
            <a:ext cx="540000" cy="540000"/>
          </a:xfrm>
          <a:prstGeom prst="rect">
            <a:avLst/>
          </a:prstGeo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9" name="Tijdelijke aanduiding voor inhoud 2">
            <a:extLst>
              <a:ext uri="{FF2B5EF4-FFF2-40B4-BE49-F238E27FC236}">
                <a16:creationId xmlns:a16="http://schemas.microsoft.com/office/drawing/2014/main" id="{90D3F3DD-F47F-E476-9517-5A39B1D3DBAD}"/>
              </a:ext>
            </a:extLst>
          </p:cNvPr>
          <p:cNvSpPr>
            <a:spLocks noGrp="1"/>
          </p:cNvSpPr>
          <p:nvPr>
            <p:ph sz="half" idx="1"/>
          </p:nvPr>
        </p:nvSpPr>
        <p:spPr>
          <a:xfrm>
            <a:off x="792001" y="4747218"/>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0" name="Tijdelijke aanduiding voor inhoud 2">
            <a:extLst>
              <a:ext uri="{FF2B5EF4-FFF2-40B4-BE49-F238E27FC236}">
                <a16:creationId xmlns:a16="http://schemas.microsoft.com/office/drawing/2014/main" id="{16977658-13FB-8EC7-4EA1-25FD80943881}"/>
              </a:ext>
            </a:extLst>
          </p:cNvPr>
          <p:cNvSpPr>
            <a:spLocks noGrp="1"/>
          </p:cNvSpPr>
          <p:nvPr>
            <p:ph sz="half" idx="19"/>
          </p:nvPr>
        </p:nvSpPr>
        <p:spPr>
          <a:xfrm>
            <a:off x="3449135" y="4747218"/>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1" name="Tijdelijke aanduiding voor inhoud 2">
            <a:extLst>
              <a:ext uri="{FF2B5EF4-FFF2-40B4-BE49-F238E27FC236}">
                <a16:creationId xmlns:a16="http://schemas.microsoft.com/office/drawing/2014/main" id="{EA4E512D-B9E8-F03A-59AA-FF7649F9422F}"/>
              </a:ext>
            </a:extLst>
          </p:cNvPr>
          <p:cNvSpPr>
            <a:spLocks noGrp="1"/>
          </p:cNvSpPr>
          <p:nvPr>
            <p:ph sz="half" idx="20"/>
          </p:nvPr>
        </p:nvSpPr>
        <p:spPr>
          <a:xfrm>
            <a:off x="6096000" y="4747218"/>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2" name="Tijdelijke aanduiding voor inhoud 2">
            <a:extLst>
              <a:ext uri="{FF2B5EF4-FFF2-40B4-BE49-F238E27FC236}">
                <a16:creationId xmlns:a16="http://schemas.microsoft.com/office/drawing/2014/main" id="{D384CD8F-5DE6-8863-678B-6D0486A84107}"/>
              </a:ext>
            </a:extLst>
          </p:cNvPr>
          <p:cNvSpPr>
            <a:spLocks noGrp="1"/>
          </p:cNvSpPr>
          <p:nvPr>
            <p:ph sz="half" idx="21"/>
          </p:nvPr>
        </p:nvSpPr>
        <p:spPr>
          <a:xfrm>
            <a:off x="8763407" y="4747218"/>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3" name="Tijdelijke aanduiding voor inhoud 2">
            <a:extLst>
              <a:ext uri="{FF2B5EF4-FFF2-40B4-BE49-F238E27FC236}">
                <a16:creationId xmlns:a16="http://schemas.microsoft.com/office/drawing/2014/main" id="{E642989E-DE44-4894-7750-1DD449AC9221}"/>
              </a:ext>
            </a:extLst>
          </p:cNvPr>
          <p:cNvSpPr>
            <a:spLocks noGrp="1"/>
          </p:cNvSpPr>
          <p:nvPr>
            <p:ph sz="half" idx="22"/>
          </p:nvPr>
        </p:nvSpPr>
        <p:spPr>
          <a:xfrm>
            <a:off x="1062001" y="3555969"/>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5" name="Tijdelijke aanduiding voor tekst 2">
            <a:extLst>
              <a:ext uri="{FF2B5EF4-FFF2-40B4-BE49-F238E27FC236}">
                <a16:creationId xmlns:a16="http://schemas.microsoft.com/office/drawing/2014/main" id="{20FEA36A-A464-7C06-6FEE-DB9493D6B303}"/>
              </a:ext>
            </a:extLst>
          </p:cNvPr>
          <p:cNvSpPr>
            <a:spLocks noGrp="1"/>
          </p:cNvSpPr>
          <p:nvPr>
            <p:ph type="body" idx="24"/>
          </p:nvPr>
        </p:nvSpPr>
        <p:spPr>
          <a:xfrm>
            <a:off x="1061999" y="3222815"/>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56" name="Tijdelijke aanduiding voor inhoud 2">
            <a:extLst>
              <a:ext uri="{FF2B5EF4-FFF2-40B4-BE49-F238E27FC236}">
                <a16:creationId xmlns:a16="http://schemas.microsoft.com/office/drawing/2014/main" id="{E04D0D86-EBE9-8FFB-D1A4-26B6271E142D}"/>
              </a:ext>
            </a:extLst>
          </p:cNvPr>
          <p:cNvSpPr>
            <a:spLocks noGrp="1"/>
          </p:cNvSpPr>
          <p:nvPr>
            <p:ph sz="half" idx="25"/>
          </p:nvPr>
        </p:nvSpPr>
        <p:spPr>
          <a:xfrm>
            <a:off x="3719137" y="3555969"/>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7" name="Tijdelijke aanduiding voor tekst 2">
            <a:extLst>
              <a:ext uri="{FF2B5EF4-FFF2-40B4-BE49-F238E27FC236}">
                <a16:creationId xmlns:a16="http://schemas.microsoft.com/office/drawing/2014/main" id="{34E6405E-8F80-A270-0712-FB808A3A111E}"/>
              </a:ext>
            </a:extLst>
          </p:cNvPr>
          <p:cNvSpPr>
            <a:spLocks noGrp="1"/>
          </p:cNvSpPr>
          <p:nvPr>
            <p:ph type="body" idx="26"/>
          </p:nvPr>
        </p:nvSpPr>
        <p:spPr>
          <a:xfrm>
            <a:off x="3719135" y="3222815"/>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58" name="Tijdelijke aanduiding voor inhoud 2">
            <a:extLst>
              <a:ext uri="{FF2B5EF4-FFF2-40B4-BE49-F238E27FC236}">
                <a16:creationId xmlns:a16="http://schemas.microsoft.com/office/drawing/2014/main" id="{10A28B7B-58CD-6033-22B2-8324277371A9}"/>
              </a:ext>
            </a:extLst>
          </p:cNvPr>
          <p:cNvSpPr>
            <a:spLocks noGrp="1"/>
          </p:cNvSpPr>
          <p:nvPr>
            <p:ph sz="half" idx="27"/>
          </p:nvPr>
        </p:nvSpPr>
        <p:spPr>
          <a:xfrm>
            <a:off x="6376273" y="3555969"/>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9" name="Tijdelijke aanduiding voor tekst 2">
            <a:extLst>
              <a:ext uri="{FF2B5EF4-FFF2-40B4-BE49-F238E27FC236}">
                <a16:creationId xmlns:a16="http://schemas.microsoft.com/office/drawing/2014/main" id="{B3C78F7C-312A-653C-120E-8FDE0C8A2C9F}"/>
              </a:ext>
            </a:extLst>
          </p:cNvPr>
          <p:cNvSpPr>
            <a:spLocks noGrp="1"/>
          </p:cNvSpPr>
          <p:nvPr>
            <p:ph type="body" idx="28"/>
          </p:nvPr>
        </p:nvSpPr>
        <p:spPr>
          <a:xfrm>
            <a:off x="6376271" y="3222815"/>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60" name="Tijdelijke aanduiding voor inhoud 2">
            <a:extLst>
              <a:ext uri="{FF2B5EF4-FFF2-40B4-BE49-F238E27FC236}">
                <a16:creationId xmlns:a16="http://schemas.microsoft.com/office/drawing/2014/main" id="{4A8F8FE8-95BD-F9E8-5446-5C7CDBC03AC9}"/>
              </a:ext>
            </a:extLst>
          </p:cNvPr>
          <p:cNvSpPr>
            <a:spLocks noGrp="1"/>
          </p:cNvSpPr>
          <p:nvPr>
            <p:ph sz="half" idx="29"/>
          </p:nvPr>
        </p:nvSpPr>
        <p:spPr>
          <a:xfrm>
            <a:off x="9033409" y="3555969"/>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61" name="Tijdelijke aanduiding voor tekst 2">
            <a:extLst>
              <a:ext uri="{FF2B5EF4-FFF2-40B4-BE49-F238E27FC236}">
                <a16:creationId xmlns:a16="http://schemas.microsoft.com/office/drawing/2014/main" id="{787109C5-A656-6FE8-5E16-A84CC347657E}"/>
              </a:ext>
            </a:extLst>
          </p:cNvPr>
          <p:cNvSpPr>
            <a:spLocks noGrp="1"/>
          </p:cNvSpPr>
          <p:nvPr>
            <p:ph type="body" idx="30"/>
          </p:nvPr>
        </p:nvSpPr>
        <p:spPr>
          <a:xfrm>
            <a:off x="9033407" y="3222815"/>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6" name="Footer Placeholder 2">
            <a:extLst>
              <a:ext uri="{FF2B5EF4-FFF2-40B4-BE49-F238E27FC236}">
                <a16:creationId xmlns:a16="http://schemas.microsoft.com/office/drawing/2014/main" id="{8D19449C-6CED-0DF8-CCDB-035CB10A9E83}"/>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0" name="Tijdelijke aanduiding voor tekst 2">
            <a:extLst>
              <a:ext uri="{FF2B5EF4-FFF2-40B4-BE49-F238E27FC236}">
                <a16:creationId xmlns:a16="http://schemas.microsoft.com/office/drawing/2014/main" id="{9EAE55CE-6300-0C70-3135-7FDBF6E97B8F}"/>
              </a:ext>
            </a:extLst>
          </p:cNvPr>
          <p:cNvSpPr>
            <a:spLocks noGrp="1"/>
          </p:cNvSpPr>
          <p:nvPr>
            <p:ph type="body" idx="11" hasCustomPrompt="1"/>
          </p:nvPr>
        </p:nvSpPr>
        <p:spPr>
          <a:xfrm>
            <a:off x="791972" y="1222266"/>
            <a:ext cx="10608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a:t>
            </a:r>
            <a:endParaRPr lang="nl-NL" dirty="0"/>
          </a:p>
        </p:txBody>
      </p:sp>
      <p:sp>
        <p:nvSpPr>
          <p:cNvPr id="12" name="Tijdelijke aanduiding voor titel 1">
            <a:extLst>
              <a:ext uri="{FF2B5EF4-FFF2-40B4-BE49-F238E27FC236}">
                <a16:creationId xmlns:a16="http://schemas.microsoft.com/office/drawing/2014/main" id="{2AA20861-983F-AB8D-78B1-35F4FE582474}"/>
              </a:ext>
            </a:extLst>
          </p:cNvPr>
          <p:cNvSpPr>
            <a:spLocks noGrp="1"/>
          </p:cNvSpPr>
          <p:nvPr>
            <p:ph type="title"/>
          </p:nvPr>
        </p:nvSpPr>
        <p:spPr>
          <a:xfrm>
            <a:off x="792000" y="757379"/>
            <a:ext cx="10607973"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056558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meline/outlook/pipeline (custom)">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7D9078D6-CDA7-3CA1-1C4E-6BE5B3DBA3E3}"/>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tekst 2">
            <a:extLst>
              <a:ext uri="{FF2B5EF4-FFF2-40B4-BE49-F238E27FC236}">
                <a16:creationId xmlns:a16="http://schemas.microsoft.com/office/drawing/2014/main" id="{60237165-8A0A-5710-056A-4B741C8C7CC1}"/>
              </a:ext>
            </a:extLst>
          </p:cNvPr>
          <p:cNvSpPr>
            <a:spLocks noGrp="1"/>
          </p:cNvSpPr>
          <p:nvPr>
            <p:ph type="body" idx="11" hasCustomPrompt="1"/>
          </p:nvPr>
        </p:nvSpPr>
        <p:spPr>
          <a:xfrm>
            <a:off x="791972" y="1222266"/>
            <a:ext cx="10608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a:t>
            </a:r>
            <a:endParaRPr lang="nl-NL" dirty="0"/>
          </a:p>
        </p:txBody>
      </p:sp>
      <p:sp>
        <p:nvSpPr>
          <p:cNvPr id="11" name="Tijdelijke aanduiding voor titel 1">
            <a:extLst>
              <a:ext uri="{FF2B5EF4-FFF2-40B4-BE49-F238E27FC236}">
                <a16:creationId xmlns:a16="http://schemas.microsoft.com/office/drawing/2014/main" id="{FEC12024-6E42-D959-B013-ECFD5EBE202C}"/>
              </a:ext>
            </a:extLst>
          </p:cNvPr>
          <p:cNvSpPr>
            <a:spLocks noGrp="1"/>
          </p:cNvSpPr>
          <p:nvPr>
            <p:ph type="title"/>
          </p:nvPr>
        </p:nvSpPr>
        <p:spPr>
          <a:xfrm>
            <a:off x="792000" y="757379"/>
            <a:ext cx="10607973"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4470245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ighlight text">
    <p:bg>
      <p:bgPr>
        <a:solidFill>
          <a:srgbClr val="D1E3F7"/>
        </a:solidFill>
        <a:effectLst/>
      </p:bgPr>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EB471F46-69C6-9527-72E9-9D54D1D45D91}"/>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6" name="Tijdelijke aanduiding voor tekst 2">
            <a:extLst>
              <a:ext uri="{FF2B5EF4-FFF2-40B4-BE49-F238E27FC236}">
                <a16:creationId xmlns:a16="http://schemas.microsoft.com/office/drawing/2014/main" id="{025CB310-6FFD-36C4-E901-9A09AD656010}"/>
              </a:ext>
            </a:extLst>
          </p:cNvPr>
          <p:cNvSpPr>
            <a:spLocks noGrp="1"/>
          </p:cNvSpPr>
          <p:nvPr>
            <p:ph idx="1"/>
          </p:nvPr>
        </p:nvSpPr>
        <p:spPr>
          <a:xfrm>
            <a:off x="792000" y="1801091"/>
            <a:ext cx="10608000"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Tijdelijke aanduiding voor tekst 2">
            <a:extLst>
              <a:ext uri="{FF2B5EF4-FFF2-40B4-BE49-F238E27FC236}">
                <a16:creationId xmlns:a16="http://schemas.microsoft.com/office/drawing/2014/main" id="{6E34886D-2F30-4264-BD55-68C1CBCFD6D6}"/>
              </a:ext>
            </a:extLst>
          </p:cNvPr>
          <p:cNvSpPr>
            <a:spLocks noGrp="1"/>
          </p:cNvSpPr>
          <p:nvPr>
            <p:ph type="body" idx="11" hasCustomPrompt="1"/>
          </p:nvPr>
        </p:nvSpPr>
        <p:spPr>
          <a:xfrm>
            <a:off x="791972" y="1222266"/>
            <a:ext cx="10608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a:t>
            </a:r>
            <a:endParaRPr lang="nl-NL" dirty="0"/>
          </a:p>
        </p:txBody>
      </p:sp>
      <p:sp>
        <p:nvSpPr>
          <p:cNvPr id="14" name="Tijdelijke aanduiding voor titel 1">
            <a:extLst>
              <a:ext uri="{FF2B5EF4-FFF2-40B4-BE49-F238E27FC236}">
                <a16:creationId xmlns:a16="http://schemas.microsoft.com/office/drawing/2014/main" id="{12788B2B-BC6D-58F1-843D-26DE00D4DC28}"/>
              </a:ext>
            </a:extLst>
          </p:cNvPr>
          <p:cNvSpPr>
            <a:spLocks noGrp="1"/>
          </p:cNvSpPr>
          <p:nvPr>
            <p:ph type="title"/>
          </p:nvPr>
        </p:nvSpPr>
        <p:spPr>
          <a:xfrm>
            <a:off x="792000" y="757379"/>
            <a:ext cx="10607973"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85913757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ighlight with shapes/images">
    <p:bg>
      <p:bgPr>
        <a:solidFill>
          <a:srgbClr val="D1E3F7"/>
        </a:solidFill>
        <a:effectLst/>
      </p:bgPr>
    </p:bg>
    <p:spTree>
      <p:nvGrpSpPr>
        <p:cNvPr id="1" name=""/>
        <p:cNvGrpSpPr/>
        <p:nvPr/>
      </p:nvGrpSpPr>
      <p:grpSpPr>
        <a:xfrm>
          <a:off x="0" y="0"/>
          <a:ext cx="0" cy="0"/>
          <a:chOff x="0" y="0"/>
          <a:chExt cx="0" cy="0"/>
        </a:xfrm>
      </p:grpSpPr>
      <p:sp>
        <p:nvSpPr>
          <p:cNvPr id="26" name="Vrije vorm: vorm 25">
            <a:extLst>
              <a:ext uri="{FF2B5EF4-FFF2-40B4-BE49-F238E27FC236}">
                <a16:creationId xmlns:a16="http://schemas.microsoft.com/office/drawing/2014/main" id="{3B768417-84B8-4DE2-B012-8B10435FA345}"/>
              </a:ext>
            </a:extLst>
          </p:cNvPr>
          <p:cNvSpPr/>
          <p:nvPr/>
        </p:nvSpPr>
        <p:spPr>
          <a:xfrm rot="13500000">
            <a:off x="6729047"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chemeClr val="bg1"/>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C5C134B3-0C65-09AB-E1C8-00A828796E03}"/>
              </a:ext>
            </a:extLst>
          </p:cNvPr>
          <p:cNvSpPr/>
          <p:nvPr/>
        </p:nvSpPr>
        <p:spPr>
          <a:xfrm>
            <a:off x="8880001"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chemeClr val="bg1"/>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9960CBC0-B3E6-7815-A46E-4557FB4748A9}"/>
              </a:ext>
            </a:extLst>
          </p:cNvPr>
          <p:cNvSpPr/>
          <p:nvPr/>
        </p:nvSpPr>
        <p:spPr>
          <a:xfrm>
            <a:off x="6360003"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chemeClr val="bg1"/>
          </a:solidFill>
          <a:ln w="0" cap="flat">
            <a:noFill/>
            <a:prstDash val="solid"/>
            <a:miter/>
          </a:ln>
        </p:spPr>
        <p:txBody>
          <a:bodyPr rtlCol="0" anchor="ctr"/>
          <a:lstStyle/>
          <a:p>
            <a:endParaRPr lang="nl-NL"/>
          </a:p>
        </p:txBody>
      </p:sp>
      <p:sp>
        <p:nvSpPr>
          <p:cNvPr id="29" name="Vrije vorm: vorm 28">
            <a:extLst>
              <a:ext uri="{FF2B5EF4-FFF2-40B4-BE49-F238E27FC236}">
                <a16:creationId xmlns:a16="http://schemas.microsoft.com/office/drawing/2014/main" id="{E370AB24-64BC-5CD5-795A-AFF00B6F927B}"/>
              </a:ext>
            </a:extLst>
          </p:cNvPr>
          <p:cNvSpPr/>
          <p:nvPr/>
        </p:nvSpPr>
        <p:spPr>
          <a:xfrm>
            <a:off x="8880000"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chemeClr val="bg1"/>
          </a:solidFill>
          <a:ln w="0" cap="flat">
            <a:noFill/>
            <a:prstDash val="solid"/>
            <a:miter/>
          </a:ln>
        </p:spPr>
        <p:txBody>
          <a:bodyPr rtlCol="0" anchor="ctr"/>
          <a:lstStyle/>
          <a:p>
            <a:endParaRPr lang="nl-NL"/>
          </a:p>
        </p:txBody>
      </p:sp>
      <p:sp>
        <p:nvSpPr>
          <p:cNvPr id="25" name="Tijdelijke aanduiding voor afbeelding 24">
            <a:extLst>
              <a:ext uri="{FF2B5EF4-FFF2-40B4-BE49-F238E27FC236}">
                <a16:creationId xmlns:a16="http://schemas.microsoft.com/office/drawing/2014/main" id="{6886C291-C616-C8D3-E7D4-970392A52E6F}"/>
              </a:ext>
            </a:extLst>
          </p:cNvPr>
          <p:cNvSpPr>
            <a:spLocks noGrp="1"/>
          </p:cNvSpPr>
          <p:nvPr>
            <p:ph type="pic" sz="quarter" idx="16" hasCustomPrompt="1"/>
          </p:nvPr>
        </p:nvSpPr>
        <p:spPr>
          <a:xfrm>
            <a:off x="6360004" y="3429008"/>
            <a:ext cx="2519985" cy="2519986"/>
          </a:xfrm>
          <a:custGeom>
            <a:avLst/>
            <a:gdLst>
              <a:gd name="connsiteX0" fmla="*/ 1259993 w 2519985"/>
              <a:gd name="connsiteY0" fmla="*/ 0 h 2519986"/>
              <a:gd name="connsiteX1" fmla="*/ 2519985 w 2519985"/>
              <a:gd name="connsiteY1" fmla="*/ 1259993 h 2519986"/>
              <a:gd name="connsiteX2" fmla="*/ 1259993 w 2519985"/>
              <a:gd name="connsiteY2" fmla="*/ 2519986 h 2519986"/>
              <a:gd name="connsiteX3" fmla="*/ 0 w 2519985"/>
              <a:gd name="connsiteY3" fmla="*/ 1259993 h 2519986"/>
            </a:gdLst>
            <a:ahLst/>
            <a:cxnLst>
              <a:cxn ang="0">
                <a:pos x="connsiteX0" y="connsiteY0"/>
              </a:cxn>
              <a:cxn ang="0">
                <a:pos x="connsiteX1" y="connsiteY1"/>
              </a:cxn>
              <a:cxn ang="0">
                <a:pos x="connsiteX2" y="connsiteY2"/>
              </a:cxn>
              <a:cxn ang="0">
                <a:pos x="connsiteX3" y="connsiteY3"/>
              </a:cxn>
            </a:cxnLst>
            <a:rect l="l" t="t" r="r" b="b"/>
            <a:pathLst>
              <a:path w="2519985" h="2519986">
                <a:moveTo>
                  <a:pt x="1259993" y="0"/>
                </a:moveTo>
                <a:lnTo>
                  <a:pt x="2519985" y="1259993"/>
                </a:lnTo>
                <a:lnTo>
                  <a:pt x="1259993" y="2519986"/>
                </a:lnTo>
                <a:lnTo>
                  <a:pt x="0" y="1259993"/>
                </a:ln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2" name="Tijdelijke aanduiding voor afbeelding 21">
            <a:extLst>
              <a:ext uri="{FF2B5EF4-FFF2-40B4-BE49-F238E27FC236}">
                <a16:creationId xmlns:a16="http://schemas.microsoft.com/office/drawing/2014/main" id="{6B034BEE-BCA7-F72A-2C28-2D21AB93B960}"/>
              </a:ext>
            </a:extLst>
          </p:cNvPr>
          <p:cNvSpPr>
            <a:spLocks noGrp="1"/>
          </p:cNvSpPr>
          <p:nvPr>
            <p:ph type="pic" sz="quarter" idx="15" hasCustomPrompt="1"/>
          </p:nvPr>
        </p:nvSpPr>
        <p:spPr>
          <a:xfrm>
            <a:off x="8880000" y="342899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16" name="Tijdelijke aanduiding voor afbeelding 15">
            <a:extLst>
              <a:ext uri="{FF2B5EF4-FFF2-40B4-BE49-F238E27FC236}">
                <a16:creationId xmlns:a16="http://schemas.microsoft.com/office/drawing/2014/main" id="{01794381-8EDE-2E41-B9B3-79B9AE44AC5F}"/>
              </a:ext>
            </a:extLst>
          </p:cNvPr>
          <p:cNvSpPr>
            <a:spLocks noGrp="1"/>
          </p:cNvSpPr>
          <p:nvPr>
            <p:ph type="pic" sz="quarter" idx="12" hasCustomPrompt="1"/>
          </p:nvPr>
        </p:nvSpPr>
        <p:spPr>
          <a:xfrm>
            <a:off x="6360001" y="909005"/>
            <a:ext cx="2520000" cy="2520000"/>
          </a:xfrm>
          <a:custGeom>
            <a:avLst/>
            <a:gdLst>
              <a:gd name="connsiteX0" fmla="*/ 1259999 w 2520000"/>
              <a:gd name="connsiteY0" fmla="*/ 0 h 2520000"/>
              <a:gd name="connsiteX1" fmla="*/ 2520000 w 2520000"/>
              <a:gd name="connsiteY1" fmla="*/ 1260000 h 2520000"/>
              <a:gd name="connsiteX2" fmla="*/ 1259999 w 2520000"/>
              <a:gd name="connsiteY2" fmla="*/ 2520000 h 2520000"/>
              <a:gd name="connsiteX3" fmla="*/ 6504 w 2520000"/>
              <a:gd name="connsiteY3" fmla="*/ 1388828 h 2520000"/>
              <a:gd name="connsiteX4" fmla="*/ 0 w 2520000"/>
              <a:gd name="connsiteY4" fmla="*/ 1260020 h 2520000"/>
              <a:gd name="connsiteX5" fmla="*/ 0 w 2520000"/>
              <a:gd name="connsiteY5" fmla="*/ 1259980 h 2520000"/>
              <a:gd name="connsiteX6" fmla="*/ 6504 w 2520000"/>
              <a:gd name="connsiteY6" fmla="*/ 1131172 h 2520000"/>
              <a:gd name="connsiteX7" fmla="*/ 1259999 w 2520000"/>
              <a:gd name="connsiteY7"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0" h="2520000">
                <a:moveTo>
                  <a:pt x="1259999" y="0"/>
                </a:moveTo>
                <a:cubicBezTo>
                  <a:pt x="1955878" y="0"/>
                  <a:pt x="2520000" y="564121"/>
                  <a:pt x="2520000" y="1260000"/>
                </a:cubicBezTo>
                <a:cubicBezTo>
                  <a:pt x="2520000" y="1955879"/>
                  <a:pt x="1955879" y="2520000"/>
                  <a:pt x="1259999" y="2520000"/>
                </a:cubicBezTo>
                <a:cubicBezTo>
                  <a:pt x="607614" y="2520000"/>
                  <a:pt x="71029" y="2024191"/>
                  <a:pt x="6504" y="1388828"/>
                </a:cubicBezTo>
                <a:lnTo>
                  <a:pt x="0" y="1260020"/>
                </a:lnTo>
                <a:lnTo>
                  <a:pt x="0" y="1259980"/>
                </a:lnTo>
                <a:lnTo>
                  <a:pt x="6504" y="1131172"/>
                </a:lnTo>
                <a:cubicBezTo>
                  <a:pt x="71029" y="495810"/>
                  <a:pt x="607613" y="0"/>
                  <a:pt x="1259999" y="0"/>
                </a:cubicBezTo>
                <a:close/>
              </a:path>
            </a:pathLst>
          </a:custGeom>
        </p:spPr>
        <p:txBody>
          <a:bodyPr wrap="square">
            <a:noAutofit/>
          </a:bodyPr>
          <a:lstStyle>
            <a:lvl1pPr marL="171450" indent="-171450">
              <a:buFont typeface="Arial" panose="020B0604020202020204" pitchFamily="34" charset="0"/>
              <a:buChar char="•"/>
              <a:defRPr sz="1200"/>
            </a:lvl1pPr>
          </a:lstStyle>
          <a:p>
            <a:r>
              <a:rPr lang="en-US" dirty="0"/>
              <a:t>Click to add image</a:t>
            </a:r>
          </a:p>
        </p:txBody>
      </p:sp>
      <p:sp>
        <p:nvSpPr>
          <p:cNvPr id="19" name="Tijdelijke aanduiding voor afbeelding 18">
            <a:extLst>
              <a:ext uri="{FF2B5EF4-FFF2-40B4-BE49-F238E27FC236}">
                <a16:creationId xmlns:a16="http://schemas.microsoft.com/office/drawing/2014/main" id="{6A98DD9D-D701-5D38-C060-9C5A926C2C93}"/>
              </a:ext>
            </a:extLst>
          </p:cNvPr>
          <p:cNvSpPr>
            <a:spLocks noGrp="1"/>
          </p:cNvSpPr>
          <p:nvPr>
            <p:ph type="pic" sz="quarter" idx="14" hasCustomPrompt="1"/>
          </p:nvPr>
        </p:nvSpPr>
        <p:spPr>
          <a:xfrm>
            <a:off x="8880001" y="909007"/>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8" name="Footer Placeholder 2">
            <a:extLst>
              <a:ext uri="{FF2B5EF4-FFF2-40B4-BE49-F238E27FC236}">
                <a16:creationId xmlns:a16="http://schemas.microsoft.com/office/drawing/2014/main" id="{302A26FF-EFB2-AFAA-D5E6-B0794476AF8C}"/>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1" name="Tijdelijke aanduiding voor tekst 2">
            <a:extLst>
              <a:ext uri="{FF2B5EF4-FFF2-40B4-BE49-F238E27FC236}">
                <a16:creationId xmlns:a16="http://schemas.microsoft.com/office/drawing/2014/main" id="{E849F4B1-97FE-F55F-41F8-B11136CDBFDD}"/>
              </a:ext>
            </a:extLst>
          </p:cNvPr>
          <p:cNvSpPr>
            <a:spLocks noGrp="1"/>
          </p:cNvSpPr>
          <p:nvPr>
            <p:ph idx="18"/>
          </p:nvPr>
        </p:nvSpPr>
        <p:spPr>
          <a:xfrm>
            <a:off x="792000" y="1801091"/>
            <a:ext cx="5049940"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Tijdelijke aanduiding voor tekst 2">
            <a:extLst>
              <a:ext uri="{FF2B5EF4-FFF2-40B4-BE49-F238E27FC236}">
                <a16:creationId xmlns:a16="http://schemas.microsoft.com/office/drawing/2014/main" id="{DDB7B803-5B1B-5F0F-2C76-8D1C70BEC42B}"/>
              </a:ext>
            </a:extLst>
          </p:cNvPr>
          <p:cNvSpPr>
            <a:spLocks noGrp="1"/>
          </p:cNvSpPr>
          <p:nvPr>
            <p:ph type="body" idx="11" hasCustomPrompt="1"/>
          </p:nvPr>
        </p:nvSpPr>
        <p:spPr>
          <a:xfrm>
            <a:off x="791972" y="1222266"/>
            <a:ext cx="5049953"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a:t>
            </a:r>
            <a:endParaRPr lang="nl-NL" dirty="0"/>
          </a:p>
        </p:txBody>
      </p:sp>
      <p:sp>
        <p:nvSpPr>
          <p:cNvPr id="20" name="Tijdelijke aanduiding voor titel 1">
            <a:extLst>
              <a:ext uri="{FF2B5EF4-FFF2-40B4-BE49-F238E27FC236}">
                <a16:creationId xmlns:a16="http://schemas.microsoft.com/office/drawing/2014/main" id="{451DAB0D-BE69-6630-149C-7093780CD05F}"/>
              </a:ext>
            </a:extLst>
          </p:cNvPr>
          <p:cNvSpPr>
            <a:spLocks noGrp="1"/>
          </p:cNvSpPr>
          <p:nvPr>
            <p:ph type="title"/>
          </p:nvPr>
        </p:nvSpPr>
        <p:spPr>
          <a:xfrm>
            <a:off x="792001" y="757379"/>
            <a:ext cx="5049940"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404650089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Highlight quote with(out) image">
    <p:bg>
      <p:bgPr>
        <a:solidFill>
          <a:srgbClr val="D1E3F7"/>
        </a:solidFill>
        <a:effectLst/>
      </p:bgPr>
    </p:bg>
    <p:spTree>
      <p:nvGrpSpPr>
        <p:cNvPr id="1" name=""/>
        <p:cNvGrpSpPr/>
        <p:nvPr/>
      </p:nvGrpSpPr>
      <p:grpSpPr>
        <a:xfrm>
          <a:off x="0" y="0"/>
          <a:ext cx="0" cy="0"/>
          <a:chOff x="0" y="0"/>
          <a:chExt cx="0" cy="0"/>
        </a:xfrm>
      </p:grpSpPr>
      <p:sp>
        <p:nvSpPr>
          <p:cNvPr id="3" name="Graphic 4">
            <a:extLst>
              <a:ext uri="{FF2B5EF4-FFF2-40B4-BE49-F238E27FC236}">
                <a16:creationId xmlns:a16="http://schemas.microsoft.com/office/drawing/2014/main" id="{9568D642-E0AF-1256-7D80-D64CC573F4D1}"/>
              </a:ext>
            </a:extLst>
          </p:cNvPr>
          <p:cNvSpPr>
            <a:spLocks noChangeAspect="1"/>
          </p:cNvSpPr>
          <p:nvPr/>
        </p:nvSpPr>
        <p:spPr>
          <a:xfrm>
            <a:off x="791988" y="647999"/>
            <a:ext cx="1719415" cy="3420000"/>
          </a:xfrm>
          <a:custGeom>
            <a:avLst/>
            <a:gdLst>
              <a:gd name="connsiteX0" fmla="*/ 1302942 w 1302941"/>
              <a:gd name="connsiteY0" fmla="*/ 0 h 2591609"/>
              <a:gd name="connsiteX1" fmla="*/ 1302942 w 1302941"/>
              <a:gd name="connsiteY1" fmla="*/ 1288668 h 2591609"/>
              <a:gd name="connsiteX2" fmla="*/ 1302815 w 1302941"/>
              <a:gd name="connsiteY2" fmla="*/ 1302983 h 2591609"/>
              <a:gd name="connsiteX3" fmla="*/ 0 w 1302941"/>
              <a:gd name="connsiteY3" fmla="*/ 2591610 h 2591609"/>
              <a:gd name="connsiteX4" fmla="*/ 0 w 1302941"/>
              <a:gd name="connsiteY4" fmla="*/ 0 h 2591609"/>
              <a:gd name="connsiteX5" fmla="*/ 1302942 w 1302941"/>
              <a:gd name="connsiteY5" fmla="*/ 0 h 25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2941" h="2591609">
                <a:moveTo>
                  <a:pt x="1302942" y="0"/>
                </a:moveTo>
                <a:lnTo>
                  <a:pt x="1302942" y="1288668"/>
                </a:lnTo>
                <a:cubicBezTo>
                  <a:pt x="1302942" y="1293468"/>
                  <a:pt x="1302900" y="1298227"/>
                  <a:pt x="1302815" y="1302983"/>
                </a:cubicBezTo>
                <a:cubicBezTo>
                  <a:pt x="1295167" y="2015951"/>
                  <a:pt x="714751" y="2591610"/>
                  <a:pt x="0" y="2591610"/>
                </a:cubicBezTo>
                <a:lnTo>
                  <a:pt x="0" y="0"/>
                </a:lnTo>
                <a:lnTo>
                  <a:pt x="1302942" y="0"/>
                </a:lnTo>
                <a:close/>
              </a:path>
            </a:pathLst>
          </a:custGeom>
          <a:solidFill>
            <a:srgbClr val="FFFFFF"/>
          </a:solidFill>
          <a:ln w="0" cap="flat">
            <a:noFill/>
            <a:prstDash val="solid"/>
            <a:miter/>
          </a:ln>
        </p:spPr>
        <p:txBody>
          <a:bodyPr rtlCol="0" anchor="ctr"/>
          <a:lstStyle/>
          <a:p>
            <a:endParaRPr lang="nl-NL"/>
          </a:p>
        </p:txBody>
      </p:sp>
      <p:sp>
        <p:nvSpPr>
          <p:cNvPr id="2" name="Vrije vorm: vorm 1">
            <a:extLst>
              <a:ext uri="{FF2B5EF4-FFF2-40B4-BE49-F238E27FC236}">
                <a16:creationId xmlns:a16="http://schemas.microsoft.com/office/drawing/2014/main" id="{99F02519-812C-D1A8-DED2-EE86DB240349}"/>
              </a:ext>
            </a:extLst>
          </p:cNvPr>
          <p:cNvSpPr>
            <a:spLocks noGrp="1"/>
          </p:cNvSpPr>
          <p:nvPr>
            <p:ph type="pic" sz="quarter" idx="27" hasCustomPrompt="1"/>
          </p:nvPr>
        </p:nvSpPr>
        <p:spPr>
          <a:xfrm>
            <a:off x="791988" y="648000"/>
            <a:ext cx="1719417" cy="3420001"/>
          </a:xfrm>
          <a:custGeom>
            <a:avLst/>
            <a:gdLst>
              <a:gd name="connsiteX0" fmla="*/ 0 w 1719417"/>
              <a:gd name="connsiteY0" fmla="*/ 0 h 3420001"/>
              <a:gd name="connsiteX1" fmla="*/ 1719417 w 1719417"/>
              <a:gd name="connsiteY1" fmla="*/ 0 h 3420001"/>
              <a:gd name="connsiteX2" fmla="*/ 1719417 w 1719417"/>
              <a:gd name="connsiteY2" fmla="*/ 1700583 h 3420001"/>
              <a:gd name="connsiteX3" fmla="*/ 1719249 w 1719417"/>
              <a:gd name="connsiteY3" fmla="*/ 1719473 h 3420001"/>
              <a:gd name="connsiteX4" fmla="*/ 0 w 1719417"/>
              <a:gd name="connsiteY4" fmla="*/ 3420001 h 342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417" h="3420001">
                <a:moveTo>
                  <a:pt x="0" y="0"/>
                </a:moveTo>
                <a:lnTo>
                  <a:pt x="1719417" y="0"/>
                </a:lnTo>
                <a:lnTo>
                  <a:pt x="1719417" y="1700583"/>
                </a:lnTo>
                <a:cubicBezTo>
                  <a:pt x="1719417" y="1706917"/>
                  <a:pt x="1719361" y="1713197"/>
                  <a:pt x="1719249" y="1719473"/>
                </a:cubicBezTo>
                <a:cubicBezTo>
                  <a:pt x="1709156" y="2660337"/>
                  <a:pt x="943215" y="3420001"/>
                  <a:pt x="0" y="3420001"/>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3" name="Tijdelijke aanduiding voor titel 1">
            <a:extLst>
              <a:ext uri="{FF2B5EF4-FFF2-40B4-BE49-F238E27FC236}">
                <a16:creationId xmlns:a16="http://schemas.microsoft.com/office/drawing/2014/main" id="{752C6DDF-7D23-2B36-06F0-BF7E049D5935}"/>
              </a:ext>
            </a:extLst>
          </p:cNvPr>
          <p:cNvSpPr>
            <a:spLocks noGrp="1"/>
          </p:cNvSpPr>
          <p:nvPr>
            <p:ph type="title"/>
          </p:nvPr>
        </p:nvSpPr>
        <p:spPr>
          <a:xfrm>
            <a:off x="2867999" y="1629000"/>
            <a:ext cx="8532000" cy="3600000"/>
          </a:xfrm>
          <a:prstGeom prst="rect">
            <a:avLst/>
          </a:prstGeom>
        </p:spPr>
        <p:txBody>
          <a:bodyPr vert="horz" lIns="91440" tIns="45720" rIns="91440" bIns="45720" rtlCol="0" anchor="b">
            <a:noAutofit/>
          </a:bodyPr>
          <a:lstStyle>
            <a:lvl1pPr>
              <a:defRPr sz="1600">
                <a:solidFill>
                  <a:srgbClr val="2D4C95"/>
                </a:solidFill>
              </a:defRPr>
            </a:lvl1pPr>
          </a:lstStyle>
          <a:p>
            <a:r>
              <a:rPr lang="en-US" dirty="0"/>
              <a:t>Click to edit Master title style</a:t>
            </a:r>
            <a:endParaRPr lang="nl-NL" dirty="0"/>
          </a:p>
        </p:txBody>
      </p:sp>
      <p:sp>
        <p:nvSpPr>
          <p:cNvPr id="7" name="Tijdelijke aanduiding voor tekst 2">
            <a:extLst>
              <a:ext uri="{FF2B5EF4-FFF2-40B4-BE49-F238E27FC236}">
                <a16:creationId xmlns:a16="http://schemas.microsoft.com/office/drawing/2014/main" id="{BB519B53-9B81-64FE-7762-38714A792863}"/>
              </a:ext>
            </a:extLst>
          </p:cNvPr>
          <p:cNvSpPr>
            <a:spLocks noGrp="1"/>
          </p:cNvSpPr>
          <p:nvPr>
            <p:ph type="body" idx="26" hasCustomPrompt="1"/>
          </p:nvPr>
        </p:nvSpPr>
        <p:spPr>
          <a:xfrm>
            <a:off x="3191999" y="5687368"/>
            <a:ext cx="8208000" cy="522632"/>
          </a:xfrm>
          <a:prstGeom prst="rect">
            <a:avLst/>
          </a:prstGeom>
        </p:spPr>
        <p:txBody>
          <a:bodyPr anchor="ctr">
            <a:noAutofit/>
          </a:bodyPr>
          <a:lstStyle>
            <a:lvl1pPr marL="0" indent="0">
              <a:buNone/>
              <a:defRPr sz="1200" b="0">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a:t>
            </a:r>
            <a:br>
              <a:rPr lang="en-US" dirty="0"/>
            </a:br>
            <a:r>
              <a:rPr lang="en-US" dirty="0"/>
              <a:t>and function</a:t>
            </a:r>
            <a:endParaRPr lang="nl-NL" dirty="0"/>
          </a:p>
        </p:txBody>
      </p:sp>
      <p:sp>
        <p:nvSpPr>
          <p:cNvPr id="8" name="Vrije vorm: vorm 7">
            <a:extLst>
              <a:ext uri="{FF2B5EF4-FFF2-40B4-BE49-F238E27FC236}">
                <a16:creationId xmlns:a16="http://schemas.microsoft.com/office/drawing/2014/main" id="{BE592584-23BE-BE07-65B6-40EEFBF0940C}"/>
              </a:ext>
            </a:extLst>
          </p:cNvPr>
          <p:cNvSpPr>
            <a:spLocks noChangeAspect="1"/>
          </p:cNvSpPr>
          <p:nvPr/>
        </p:nvSpPr>
        <p:spPr>
          <a:xfrm rot="5400000">
            <a:off x="2759999" y="5840684"/>
            <a:ext cx="432000" cy="216000"/>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rgbClr val="507AC2"/>
          </a:solidFill>
          <a:ln w="0" cap="flat">
            <a:noFill/>
            <a:prstDash val="solid"/>
            <a:miter/>
          </a:ln>
        </p:spPr>
        <p:txBody>
          <a:bodyPr rtlCol="0" anchor="ctr"/>
          <a:lstStyle/>
          <a:p>
            <a:endParaRPr lang="nl-NL">
              <a:solidFill>
                <a:srgbClr val="507AC2"/>
              </a:solidFill>
            </a:endParaRPr>
          </a:p>
        </p:txBody>
      </p:sp>
    </p:spTree>
    <p:extLst>
      <p:ext uri="{BB962C8B-B14F-4D97-AF65-F5344CB8AC3E}">
        <p14:creationId xmlns:p14="http://schemas.microsoft.com/office/powerpoint/2010/main" val="32317476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hoto/shapes with text">
    <p:bg>
      <p:bgRef idx="1001">
        <a:schemeClr val="bg1"/>
      </p:bgRef>
    </p:bg>
    <p:spTree>
      <p:nvGrpSpPr>
        <p:cNvPr id="1" name=""/>
        <p:cNvGrpSpPr/>
        <p:nvPr/>
      </p:nvGrpSpPr>
      <p:grpSpPr>
        <a:xfrm>
          <a:off x="0" y="0"/>
          <a:ext cx="0" cy="0"/>
          <a:chOff x="0" y="0"/>
          <a:chExt cx="0" cy="0"/>
        </a:xfrm>
      </p:grpSpPr>
      <p:sp>
        <p:nvSpPr>
          <p:cNvPr id="20" name="Vrije vorm: vorm 19">
            <a:extLst>
              <a:ext uri="{FF2B5EF4-FFF2-40B4-BE49-F238E27FC236}">
                <a16:creationId xmlns:a16="http://schemas.microsoft.com/office/drawing/2014/main" id="{6AE6DAC3-7D13-5877-FC87-5046D58CECDF}"/>
              </a:ext>
            </a:extLst>
          </p:cNvPr>
          <p:cNvSpPr/>
          <p:nvPr/>
        </p:nvSpPr>
        <p:spPr>
          <a:xfrm>
            <a:off x="7048500" y="0"/>
            <a:ext cx="3429000" cy="3429000"/>
          </a:xfrm>
          <a:custGeom>
            <a:avLst/>
            <a:gdLst>
              <a:gd name="connsiteX0" fmla="*/ 2286026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3" y="2286026"/>
                </a:cubicBezTo>
                <a:cubicBezTo>
                  <a:pt x="511744" y="2286026"/>
                  <a:pt x="0" y="1774282"/>
                  <a:pt x="0" y="1143013"/>
                </a:cubicBezTo>
                <a:cubicBezTo>
                  <a:pt x="0" y="511744"/>
                  <a:pt x="511744" y="0"/>
                  <a:pt x="1143013"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1" name="Vrije vorm: vorm 20">
            <a:extLst>
              <a:ext uri="{FF2B5EF4-FFF2-40B4-BE49-F238E27FC236}">
                <a16:creationId xmlns:a16="http://schemas.microsoft.com/office/drawing/2014/main" id="{CA06132A-FAF1-6E85-EB1C-74FA8FD08A5D}"/>
              </a:ext>
            </a:extLst>
          </p:cNvPr>
          <p:cNvSpPr/>
          <p:nvPr/>
        </p:nvSpPr>
        <p:spPr>
          <a:xfrm rot="10800000">
            <a:off x="7048500" y="3429000"/>
            <a:ext cx="3429000" cy="3429000"/>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CF0267B9-CCD0-6867-0B0C-C0F2EEE330EA}"/>
              </a:ext>
            </a:extLst>
          </p:cNvPr>
          <p:cNvSpPr/>
          <p:nvPr/>
        </p:nvSpPr>
        <p:spPr>
          <a:xfrm rot="16200000">
            <a:off x="9620249" y="857255"/>
            <a:ext cx="3429000" cy="1714500"/>
          </a:xfrm>
          <a:custGeom>
            <a:avLst/>
            <a:gdLst>
              <a:gd name="connsiteX0" fmla="*/ 0 w 2286025"/>
              <a:gd name="connsiteY0" fmla="*/ 2 h 1143013"/>
              <a:gd name="connsiteX1" fmla="*/ 2286026 w 2286025"/>
              <a:gd name="connsiteY1" fmla="*/ 0 h 1143013"/>
              <a:gd name="connsiteX2" fmla="*/ 1143013 w 2286025"/>
              <a:gd name="connsiteY2" fmla="*/ 1143014 h 1143013"/>
              <a:gd name="connsiteX3" fmla="*/ 0 w 2286025"/>
              <a:gd name="connsiteY3" fmla="*/ 2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0" y="2"/>
                </a:moveTo>
                <a:lnTo>
                  <a:pt x="2286026" y="0"/>
                </a:lnTo>
                <a:cubicBezTo>
                  <a:pt x="2286026" y="631229"/>
                  <a:pt x="1774242" y="1143014"/>
                  <a:pt x="1143013" y="1143014"/>
                </a:cubicBezTo>
                <a:cubicBezTo>
                  <a:pt x="511784" y="1143014"/>
                  <a:pt x="0" y="631231"/>
                  <a:pt x="0" y="2"/>
                </a:cubicBezTo>
                <a:close/>
              </a:path>
            </a:pathLst>
          </a:custGeom>
          <a:solidFill>
            <a:srgbClr val="D1E3F7"/>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1E9B228B-07DF-83BE-DAB9-801A335B56B7}"/>
              </a:ext>
            </a:extLst>
          </p:cNvPr>
          <p:cNvSpPr/>
          <p:nvPr/>
        </p:nvSpPr>
        <p:spPr>
          <a:xfrm rot="5400000">
            <a:off x="2767212" y="-852280"/>
            <a:ext cx="3429006" cy="5133567"/>
          </a:xfrm>
          <a:custGeom>
            <a:avLst/>
            <a:gdLst>
              <a:gd name="connsiteX0" fmla="*/ 0 w 2286029"/>
              <a:gd name="connsiteY0" fmla="*/ 2279403 h 3422415"/>
              <a:gd name="connsiteX1" fmla="*/ 3 w 2286029"/>
              <a:gd name="connsiteY1" fmla="*/ 2279403 h 3422415"/>
              <a:gd name="connsiteX2" fmla="*/ 3 w 2286029"/>
              <a:gd name="connsiteY2" fmla="*/ 0 h 3422415"/>
              <a:gd name="connsiteX3" fmla="*/ 2286029 w 2286029"/>
              <a:gd name="connsiteY3" fmla="*/ 0 h 3422415"/>
              <a:gd name="connsiteX4" fmla="*/ 2286029 w 2286029"/>
              <a:gd name="connsiteY4" fmla="*/ 2286026 h 3422415"/>
              <a:gd name="connsiteX5" fmla="*/ 2285692 w 2286029"/>
              <a:gd name="connsiteY5" fmla="*/ 2286026 h 3422415"/>
              <a:gd name="connsiteX6" fmla="*/ 2280125 w 2286029"/>
              <a:gd name="connsiteY6" fmla="*/ 2396261 h 3422415"/>
              <a:gd name="connsiteX7" fmla="*/ 1143013 w 2286029"/>
              <a:gd name="connsiteY7" fmla="*/ 3422415 h 3422415"/>
              <a:gd name="connsiteX8" fmla="*/ 5902 w 2286029"/>
              <a:gd name="connsiteY8" fmla="*/ 2396263 h 3422415"/>
              <a:gd name="connsiteX9" fmla="*/ 335 w 2286029"/>
              <a:gd name="connsiteY9" fmla="*/ 2286026 h 3422415"/>
              <a:gd name="connsiteX10" fmla="*/ 3 w 2286029"/>
              <a:gd name="connsiteY10" fmla="*/ 2286026 h 3422415"/>
              <a:gd name="connsiteX11" fmla="*/ 3 w 2286029"/>
              <a:gd name="connsiteY11" fmla="*/ 2279462 h 342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29" h="3422415">
                <a:moveTo>
                  <a:pt x="0" y="2279403"/>
                </a:moveTo>
                <a:lnTo>
                  <a:pt x="3" y="2279403"/>
                </a:lnTo>
                <a:lnTo>
                  <a:pt x="3" y="0"/>
                </a:lnTo>
                <a:lnTo>
                  <a:pt x="2286029" y="0"/>
                </a:lnTo>
                <a:lnTo>
                  <a:pt x="2286029" y="2286026"/>
                </a:lnTo>
                <a:lnTo>
                  <a:pt x="2285692" y="2286026"/>
                </a:lnTo>
                <a:lnTo>
                  <a:pt x="2280125" y="2396261"/>
                </a:lnTo>
                <a:cubicBezTo>
                  <a:pt x="2221587" y="2972604"/>
                  <a:pt x="1734790" y="3422415"/>
                  <a:pt x="1143013" y="3422415"/>
                </a:cubicBezTo>
                <a:cubicBezTo>
                  <a:pt x="551236" y="3422415"/>
                  <a:pt x="64440" y="2972606"/>
                  <a:pt x="5902" y="2396263"/>
                </a:cubicBezTo>
                <a:lnTo>
                  <a:pt x="335" y="2286026"/>
                </a:lnTo>
                <a:lnTo>
                  <a:pt x="3" y="2286026"/>
                </a:lnTo>
                <a:lnTo>
                  <a:pt x="3" y="2279462"/>
                </a:lnTo>
                <a:close/>
              </a:path>
            </a:pathLst>
          </a:custGeom>
          <a:solidFill>
            <a:srgbClr val="D1E3F7"/>
          </a:solidFill>
          <a:ln w="0" cap="flat">
            <a:noFill/>
            <a:prstDash val="solid"/>
            <a:miter/>
          </a:ln>
        </p:spPr>
        <p:txBody>
          <a:bodyPr wrap="square" rtlCol="0" anchor="ctr">
            <a:noAutofit/>
          </a:bodyPr>
          <a:lstStyle/>
          <a:p>
            <a:endParaRPr lang="nl-NL"/>
          </a:p>
        </p:txBody>
      </p:sp>
      <p:sp>
        <p:nvSpPr>
          <p:cNvPr id="19" name="Vrije vorm: vorm 18">
            <a:extLst>
              <a:ext uri="{FF2B5EF4-FFF2-40B4-BE49-F238E27FC236}">
                <a16:creationId xmlns:a16="http://schemas.microsoft.com/office/drawing/2014/main" id="{A211D5EF-9E81-EE58-5B11-3DCC4F372BE1}"/>
              </a:ext>
            </a:extLst>
          </p:cNvPr>
          <p:cNvSpPr>
            <a:spLocks noGrp="1"/>
          </p:cNvSpPr>
          <p:nvPr>
            <p:ph type="pic" sz="quarter" idx="15" hasCustomPrompt="1"/>
          </p:nvPr>
        </p:nvSpPr>
        <p:spPr>
          <a:xfrm>
            <a:off x="10477498" y="4725"/>
            <a:ext cx="1704976" cy="3429001"/>
          </a:xfrm>
          <a:custGeom>
            <a:avLst/>
            <a:gdLst>
              <a:gd name="connsiteX0" fmla="*/ 0 w 1704976"/>
              <a:gd name="connsiteY0" fmla="*/ 0 h 3429001"/>
              <a:gd name="connsiteX1" fmla="*/ 1679666 w 1704976"/>
              <a:gd name="connsiteY1" fmla="*/ 1368986 h 3429001"/>
              <a:gd name="connsiteX2" fmla="*/ 1704976 w 1704976"/>
              <a:gd name="connsiteY2" fmla="*/ 1534806 h 3429001"/>
              <a:gd name="connsiteX3" fmla="*/ 1704976 w 1704976"/>
              <a:gd name="connsiteY3" fmla="*/ 1894195 h 3429001"/>
              <a:gd name="connsiteX4" fmla="*/ 1679666 w 1704976"/>
              <a:gd name="connsiteY4" fmla="*/ 2060015 h 3429001"/>
              <a:gd name="connsiteX5" fmla="*/ 3 w 1704976"/>
              <a:gd name="connsiteY5" fmla="*/ 3429001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976" h="3429001">
                <a:moveTo>
                  <a:pt x="0" y="0"/>
                </a:moveTo>
                <a:cubicBezTo>
                  <a:pt x="828479" y="0"/>
                  <a:pt x="1519785" y="587745"/>
                  <a:pt x="1679666" y="1368986"/>
                </a:cubicBezTo>
                <a:lnTo>
                  <a:pt x="1704976" y="1534806"/>
                </a:lnTo>
                <a:lnTo>
                  <a:pt x="1704976" y="1894195"/>
                </a:lnTo>
                <a:lnTo>
                  <a:pt x="1679666" y="2060015"/>
                </a:lnTo>
                <a:cubicBezTo>
                  <a:pt x="1519785" y="2841256"/>
                  <a:pt x="828482" y="3429001"/>
                  <a:pt x="3" y="3429001"/>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4" name="Vrije vorm: vorm 13">
            <a:extLst>
              <a:ext uri="{FF2B5EF4-FFF2-40B4-BE49-F238E27FC236}">
                <a16:creationId xmlns:a16="http://schemas.microsoft.com/office/drawing/2014/main" id="{9B6C4C7F-AF8F-2BA9-3C21-C8A93BBD1FD8}"/>
              </a:ext>
            </a:extLst>
          </p:cNvPr>
          <p:cNvSpPr>
            <a:spLocks noGrp="1"/>
          </p:cNvSpPr>
          <p:nvPr>
            <p:ph type="pic" sz="quarter" idx="14" hasCustomPrompt="1"/>
          </p:nvPr>
        </p:nvSpPr>
        <p:spPr>
          <a:xfrm>
            <a:off x="7058024" y="4731"/>
            <a:ext cx="3429002" cy="3429002"/>
          </a:xfrm>
          <a:custGeom>
            <a:avLst/>
            <a:gdLst>
              <a:gd name="connsiteX0" fmla="*/ 1714501 w 3429002"/>
              <a:gd name="connsiteY0" fmla="*/ 0 h 3429002"/>
              <a:gd name="connsiteX1" fmla="*/ 3429002 w 3429002"/>
              <a:gd name="connsiteY1" fmla="*/ 1714501 h 3429002"/>
              <a:gd name="connsiteX2" fmla="*/ 1714501 w 3429002"/>
              <a:gd name="connsiteY2" fmla="*/ 3429002 h 3429002"/>
              <a:gd name="connsiteX3" fmla="*/ 0 w 3429002"/>
              <a:gd name="connsiteY3" fmla="*/ 1714501 h 3429002"/>
              <a:gd name="connsiteX4" fmla="*/ 1714501 w 3429002"/>
              <a:gd name="connsiteY4" fmla="*/ 0 h 342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2" h="3429002">
                <a:moveTo>
                  <a:pt x="1714501" y="0"/>
                </a:moveTo>
                <a:cubicBezTo>
                  <a:pt x="2661392" y="0"/>
                  <a:pt x="3429002" y="767608"/>
                  <a:pt x="3429002" y="1714501"/>
                </a:cubicBezTo>
                <a:cubicBezTo>
                  <a:pt x="3429002" y="2661394"/>
                  <a:pt x="2661394" y="3429002"/>
                  <a:pt x="1714501" y="3429002"/>
                </a:cubicBezTo>
                <a:cubicBezTo>
                  <a:pt x="767608" y="3429002"/>
                  <a:pt x="0" y="2661394"/>
                  <a:pt x="0" y="1714501"/>
                </a:cubicBezTo>
                <a:cubicBezTo>
                  <a:pt x="0" y="767608"/>
                  <a:pt x="767608" y="0"/>
                  <a:pt x="1714501"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1" name="Vrije vorm: vorm 10">
            <a:extLst>
              <a:ext uri="{FF2B5EF4-FFF2-40B4-BE49-F238E27FC236}">
                <a16:creationId xmlns:a16="http://schemas.microsoft.com/office/drawing/2014/main" id="{0F2DE8FB-2BF0-F165-BCDC-10AA98EC3DB6}"/>
              </a:ext>
            </a:extLst>
          </p:cNvPr>
          <p:cNvSpPr>
            <a:spLocks noGrp="1"/>
          </p:cNvSpPr>
          <p:nvPr>
            <p:ph type="pic" sz="quarter" idx="13" hasCustomPrompt="1"/>
          </p:nvPr>
        </p:nvSpPr>
        <p:spPr>
          <a:xfrm>
            <a:off x="7043302" y="3433732"/>
            <a:ext cx="3429001" cy="3429001"/>
          </a:xfrm>
          <a:custGeom>
            <a:avLst/>
            <a:gdLst>
              <a:gd name="connsiteX0" fmla="*/ 0 w 3429001"/>
              <a:gd name="connsiteY0" fmla="*/ 0 h 3429001"/>
              <a:gd name="connsiteX1" fmla="*/ 3429001 w 3429001"/>
              <a:gd name="connsiteY1" fmla="*/ 0 h 3429001"/>
              <a:gd name="connsiteX2" fmla="*/ 3429001 w 3429001"/>
              <a:gd name="connsiteY2" fmla="*/ 3429001 h 3429001"/>
              <a:gd name="connsiteX3" fmla="*/ 0 w 3429001"/>
              <a:gd name="connsiteY3" fmla="*/ 3429001 h 3429001"/>
            </a:gdLst>
            <a:ahLst/>
            <a:cxnLst>
              <a:cxn ang="0">
                <a:pos x="connsiteX0" y="connsiteY0"/>
              </a:cxn>
              <a:cxn ang="0">
                <a:pos x="connsiteX1" y="connsiteY1"/>
              </a:cxn>
              <a:cxn ang="0">
                <a:pos x="connsiteX2" y="connsiteY2"/>
              </a:cxn>
              <a:cxn ang="0">
                <a:pos x="connsiteX3" y="connsiteY3"/>
              </a:cxn>
            </a:cxnLst>
            <a:rect l="l" t="t" r="r" b="b"/>
            <a:pathLst>
              <a:path w="3429001" h="3429001">
                <a:moveTo>
                  <a:pt x="0" y="0"/>
                </a:moveTo>
                <a:lnTo>
                  <a:pt x="3429001" y="0"/>
                </a:lnTo>
                <a:lnTo>
                  <a:pt x="3429001" y="3429001"/>
                </a:lnTo>
                <a:lnTo>
                  <a:pt x="0" y="342900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7" name="Vrije vorm: vorm 6">
            <a:extLst>
              <a:ext uri="{FF2B5EF4-FFF2-40B4-BE49-F238E27FC236}">
                <a16:creationId xmlns:a16="http://schemas.microsoft.com/office/drawing/2014/main" id="{385F6794-4F53-AEBC-72B4-6DB1EF2B9988}"/>
              </a:ext>
            </a:extLst>
          </p:cNvPr>
          <p:cNvSpPr>
            <a:spLocks noGrp="1"/>
          </p:cNvSpPr>
          <p:nvPr>
            <p:ph type="pic" sz="quarter" idx="12" hasCustomPrompt="1"/>
          </p:nvPr>
        </p:nvSpPr>
        <p:spPr>
          <a:xfrm>
            <a:off x="1905407" y="-6"/>
            <a:ext cx="5133567" cy="3429006"/>
          </a:xfrm>
          <a:custGeom>
            <a:avLst/>
            <a:gdLst>
              <a:gd name="connsiteX0" fmla="*/ 1714499 w 5133567"/>
              <a:gd name="connsiteY0" fmla="*/ 0 h 3429006"/>
              <a:gd name="connsiteX1" fmla="*/ 1714499 w 5133567"/>
              <a:gd name="connsiteY1" fmla="*/ 4 h 3429006"/>
              <a:gd name="connsiteX2" fmla="*/ 5133567 w 5133567"/>
              <a:gd name="connsiteY2" fmla="*/ 4 h 3429006"/>
              <a:gd name="connsiteX3" fmla="*/ 5133567 w 5133567"/>
              <a:gd name="connsiteY3" fmla="*/ 3429006 h 3429006"/>
              <a:gd name="connsiteX4" fmla="*/ 1704565 w 5133567"/>
              <a:gd name="connsiteY4" fmla="*/ 3429006 h 3429006"/>
              <a:gd name="connsiteX5" fmla="*/ 1704565 w 5133567"/>
              <a:gd name="connsiteY5" fmla="*/ 3428500 h 3429006"/>
              <a:gd name="connsiteX6" fmla="*/ 1539214 w 5133567"/>
              <a:gd name="connsiteY6" fmla="*/ 3420150 h 3429006"/>
              <a:gd name="connsiteX7" fmla="*/ 0 w 5133567"/>
              <a:gd name="connsiteY7" fmla="*/ 1714500 h 3429006"/>
              <a:gd name="connsiteX8" fmla="*/ 1539211 w 5133567"/>
              <a:gd name="connsiteY8" fmla="*/ 8853 h 3429006"/>
              <a:gd name="connsiteX9" fmla="*/ 1704565 w 5133567"/>
              <a:gd name="connsiteY9" fmla="*/ 502 h 3429006"/>
              <a:gd name="connsiteX10" fmla="*/ 1704565 w 5133567"/>
              <a:gd name="connsiteY10" fmla="*/ 4 h 3429006"/>
              <a:gd name="connsiteX11" fmla="*/ 1714411 w 5133567"/>
              <a:gd name="connsiteY11" fmla="*/ 4 h 342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3567" h="3429006">
                <a:moveTo>
                  <a:pt x="1714499" y="0"/>
                </a:moveTo>
                <a:lnTo>
                  <a:pt x="1714499" y="4"/>
                </a:lnTo>
                <a:lnTo>
                  <a:pt x="5133567" y="4"/>
                </a:lnTo>
                <a:lnTo>
                  <a:pt x="5133567" y="3429006"/>
                </a:lnTo>
                <a:lnTo>
                  <a:pt x="1704565" y="3429006"/>
                </a:lnTo>
                <a:lnTo>
                  <a:pt x="1704565" y="3428500"/>
                </a:lnTo>
                <a:lnTo>
                  <a:pt x="1539214" y="3420150"/>
                </a:lnTo>
                <a:cubicBezTo>
                  <a:pt x="674709" y="3332344"/>
                  <a:pt x="0" y="2602156"/>
                  <a:pt x="0" y="1714500"/>
                </a:cubicBezTo>
                <a:cubicBezTo>
                  <a:pt x="0" y="826845"/>
                  <a:pt x="674706" y="96659"/>
                  <a:pt x="1539211" y="8853"/>
                </a:cubicBezTo>
                <a:lnTo>
                  <a:pt x="1704565" y="502"/>
                </a:lnTo>
                <a:lnTo>
                  <a:pt x="1704565" y="4"/>
                </a:lnTo>
                <a:lnTo>
                  <a:pt x="1714411" y="4"/>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7" name="Tijdelijke aanduiding voor inhoud 2">
            <a:extLst>
              <a:ext uri="{FF2B5EF4-FFF2-40B4-BE49-F238E27FC236}">
                <a16:creationId xmlns:a16="http://schemas.microsoft.com/office/drawing/2014/main" id="{3D25DD5D-6F24-0B57-A0F6-B5CEB7A28B12}"/>
              </a:ext>
            </a:extLst>
          </p:cNvPr>
          <p:cNvSpPr>
            <a:spLocks noGrp="1"/>
          </p:cNvSpPr>
          <p:nvPr>
            <p:ph sz="half" idx="1"/>
          </p:nvPr>
        </p:nvSpPr>
        <p:spPr>
          <a:xfrm>
            <a:off x="791999" y="4914000"/>
            <a:ext cx="4104000" cy="1296000"/>
          </a:xfrm>
          <a:prstGeom prst="rect">
            <a:avLst/>
          </a:prstGeo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8" name="Tijdelijke aanduiding voor tekst 2">
            <a:extLst>
              <a:ext uri="{FF2B5EF4-FFF2-40B4-BE49-F238E27FC236}">
                <a16:creationId xmlns:a16="http://schemas.microsoft.com/office/drawing/2014/main" id="{7508C7E0-E1E1-A013-BACB-8CCBA3620262}"/>
              </a:ext>
            </a:extLst>
          </p:cNvPr>
          <p:cNvSpPr>
            <a:spLocks noGrp="1"/>
          </p:cNvSpPr>
          <p:nvPr>
            <p:ph type="body" idx="11" hasCustomPrompt="1"/>
          </p:nvPr>
        </p:nvSpPr>
        <p:spPr>
          <a:xfrm>
            <a:off x="792000" y="4425256"/>
            <a:ext cx="4104000" cy="360000"/>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656049557"/>
      </p:ext>
    </p:extLst>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with text">
    <p:bg>
      <p:bgRef idx="1001">
        <a:schemeClr val="bg1"/>
      </p:bgRef>
    </p:bg>
    <p:spTree>
      <p:nvGrpSpPr>
        <p:cNvPr id="1" name=""/>
        <p:cNvGrpSpPr/>
        <p:nvPr/>
      </p:nvGrpSpPr>
      <p:grpSpPr>
        <a:xfrm>
          <a:off x="0" y="0"/>
          <a:ext cx="0" cy="0"/>
          <a:chOff x="0" y="0"/>
          <a:chExt cx="0" cy="0"/>
        </a:xfrm>
      </p:grpSpPr>
      <p:sp>
        <p:nvSpPr>
          <p:cNvPr id="9" name="Vrije vorm: vorm 8">
            <a:extLst>
              <a:ext uri="{FF2B5EF4-FFF2-40B4-BE49-F238E27FC236}">
                <a16:creationId xmlns:a16="http://schemas.microsoft.com/office/drawing/2014/main" id="{13156614-4367-8B7F-E075-63D8F02804C8}"/>
              </a:ext>
            </a:extLst>
          </p:cNvPr>
          <p:cNvSpPr>
            <a:spLocks noGrp="1"/>
          </p:cNvSpPr>
          <p:nvPr>
            <p:ph type="pic" sz="quarter" idx="12" hasCustomPrompt="1"/>
          </p:nvPr>
        </p:nvSpPr>
        <p:spPr>
          <a:xfrm>
            <a:off x="5334000" y="1"/>
            <a:ext cx="6858000" cy="6857993"/>
          </a:xfrm>
          <a:custGeom>
            <a:avLst/>
            <a:gdLst>
              <a:gd name="connsiteX0" fmla="*/ 3429108 w 6858000"/>
              <a:gd name="connsiteY0" fmla="*/ 1783951 h 6857993"/>
              <a:gd name="connsiteX1" fmla="*/ 3424523 w 6858000"/>
              <a:gd name="connsiteY1" fmla="*/ 1880797 h 6857993"/>
              <a:gd name="connsiteX2" fmla="*/ 1891629 w 6858000"/>
              <a:gd name="connsiteY2" fmla="*/ 3423454 h 6857993"/>
              <a:gd name="connsiteX3" fmla="*/ 1784003 w 6858000"/>
              <a:gd name="connsiteY3" fmla="*/ 3428888 h 6857993"/>
              <a:gd name="connsiteX4" fmla="*/ 1880789 w 6858000"/>
              <a:gd name="connsiteY4" fmla="*/ 3433471 h 6857993"/>
              <a:gd name="connsiteX5" fmla="*/ 3423455 w 6858000"/>
              <a:gd name="connsiteY5" fmla="*/ 4966373 h 6857993"/>
              <a:gd name="connsiteX6" fmla="*/ 3428998 w 6858000"/>
              <a:gd name="connsiteY6" fmla="*/ 5076136 h 6857993"/>
              <a:gd name="connsiteX7" fmla="*/ 3434541 w 6858000"/>
              <a:gd name="connsiteY7" fmla="*/ 4966368 h 6857993"/>
              <a:gd name="connsiteX8" fmla="*/ 4977198 w 6858000"/>
              <a:gd name="connsiteY8" fmla="*/ 3433473 h 6857993"/>
              <a:gd name="connsiteX9" fmla="*/ 5074020 w 6858000"/>
              <a:gd name="connsiteY9" fmla="*/ 3428889 h 6857993"/>
              <a:gd name="connsiteX10" fmla="*/ 4966376 w 6858000"/>
              <a:gd name="connsiteY10" fmla="*/ 3423454 h 6857993"/>
              <a:gd name="connsiteX11" fmla="*/ 3434546 w 6858000"/>
              <a:gd name="connsiteY11" fmla="*/ 1891624 h 6857993"/>
              <a:gd name="connsiteX12" fmla="*/ 1716142 w 6858000"/>
              <a:gd name="connsiteY12" fmla="*/ 0 h 6857993"/>
              <a:gd name="connsiteX13" fmla="*/ 1716184 w 6858000"/>
              <a:gd name="connsiteY13" fmla="*/ 0 h 6857993"/>
              <a:gd name="connsiteX14" fmla="*/ 1880802 w 6858000"/>
              <a:gd name="connsiteY14" fmla="*/ 7794 h 6857993"/>
              <a:gd name="connsiteX15" fmla="*/ 3423458 w 6858000"/>
              <a:gd name="connsiteY15" fmla="*/ 1540689 h 6857993"/>
              <a:gd name="connsiteX16" fmla="*/ 3429002 w 6858000"/>
              <a:gd name="connsiteY16" fmla="*/ 1650475 h 6857993"/>
              <a:gd name="connsiteX17" fmla="*/ 3434546 w 6858000"/>
              <a:gd name="connsiteY17" fmla="*/ 1540689 h 6857993"/>
              <a:gd name="connsiteX18" fmla="*/ 4977203 w 6858000"/>
              <a:gd name="connsiteY18" fmla="*/ 7794 h 6857993"/>
              <a:gd name="connsiteX19" fmla="*/ 5141821 w 6858000"/>
              <a:gd name="connsiteY19" fmla="*/ 0 h 6857993"/>
              <a:gd name="connsiteX20" fmla="*/ 5141863 w 6858000"/>
              <a:gd name="connsiteY20" fmla="*/ 0 h 6857993"/>
              <a:gd name="connsiteX21" fmla="*/ 5317310 w 6858000"/>
              <a:gd name="connsiteY21" fmla="*/ 8859 h 6857993"/>
              <a:gd name="connsiteX22" fmla="*/ 6858000 w 6858000"/>
              <a:gd name="connsiteY22" fmla="*/ 1716157 h 6857993"/>
              <a:gd name="connsiteX23" fmla="*/ 5317310 w 6858000"/>
              <a:gd name="connsiteY23" fmla="*/ 3423454 h 6857993"/>
              <a:gd name="connsiteX24" fmla="*/ 5207548 w 6858000"/>
              <a:gd name="connsiteY24" fmla="*/ 3428996 h 6857993"/>
              <a:gd name="connsiteX25" fmla="*/ 5317306 w 6858000"/>
              <a:gd name="connsiteY25" fmla="*/ 3434538 h 6857993"/>
              <a:gd name="connsiteX26" fmla="*/ 6857996 w 6858000"/>
              <a:gd name="connsiteY26" fmla="*/ 5141836 h 6857993"/>
              <a:gd name="connsiteX27" fmla="*/ 5141838 w 6858000"/>
              <a:gd name="connsiteY27" fmla="*/ 6857993 h 6857993"/>
              <a:gd name="connsiteX28" fmla="*/ 3425680 w 6858000"/>
              <a:gd name="connsiteY28" fmla="*/ 5141836 h 6857993"/>
              <a:gd name="connsiteX29" fmla="*/ 3425680 w 6858000"/>
              <a:gd name="connsiteY29" fmla="*/ 5141831 h 6857993"/>
              <a:gd name="connsiteX30" fmla="*/ 0 w 6858000"/>
              <a:gd name="connsiteY30" fmla="*/ 5141834 h 6857993"/>
              <a:gd name="connsiteX31" fmla="*/ 1540701 w 6858000"/>
              <a:gd name="connsiteY31" fmla="*/ 3434536 h 6857993"/>
              <a:gd name="connsiteX32" fmla="*/ 1650433 w 6858000"/>
              <a:gd name="connsiteY32" fmla="*/ 3428995 h 6857993"/>
              <a:gd name="connsiteX33" fmla="*/ 1540695 w 6858000"/>
              <a:gd name="connsiteY33" fmla="*/ 3423454 h 6857993"/>
              <a:gd name="connsiteX34" fmla="*/ 4 w 6858000"/>
              <a:gd name="connsiteY34" fmla="*/ 1716157 h 6857993"/>
              <a:gd name="connsiteX35" fmla="*/ 1540695 w 6858000"/>
              <a:gd name="connsiteY35" fmla="*/ 8859 h 685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858000" h="6857993">
                <a:moveTo>
                  <a:pt x="3429108" y="1783951"/>
                </a:moveTo>
                <a:lnTo>
                  <a:pt x="3424523" y="1880797"/>
                </a:lnTo>
                <a:cubicBezTo>
                  <a:pt x="3347162" y="2693570"/>
                  <a:pt x="2702926" y="3341062"/>
                  <a:pt x="1891629" y="3423454"/>
                </a:cubicBezTo>
                <a:lnTo>
                  <a:pt x="1784003" y="3428888"/>
                </a:lnTo>
                <a:lnTo>
                  <a:pt x="1880789" y="3433471"/>
                </a:lnTo>
                <a:cubicBezTo>
                  <a:pt x="2693522" y="3510837"/>
                  <a:pt x="3341058" y="4155117"/>
                  <a:pt x="3423455" y="4966373"/>
                </a:cubicBezTo>
                <a:lnTo>
                  <a:pt x="3428998" y="5076136"/>
                </a:lnTo>
                <a:lnTo>
                  <a:pt x="3434541" y="4966368"/>
                </a:lnTo>
                <a:cubicBezTo>
                  <a:pt x="3516932" y="4155071"/>
                  <a:pt x="4164424" y="3510834"/>
                  <a:pt x="4977198" y="3433473"/>
                </a:cubicBezTo>
                <a:lnTo>
                  <a:pt x="5074020" y="3428889"/>
                </a:lnTo>
                <a:lnTo>
                  <a:pt x="4966376" y="3423454"/>
                </a:lnTo>
                <a:cubicBezTo>
                  <a:pt x="4158685" y="3341428"/>
                  <a:pt x="3516571" y="2699315"/>
                  <a:pt x="3434546" y="1891624"/>
                </a:cubicBezTo>
                <a:close/>
                <a:moveTo>
                  <a:pt x="1716142" y="0"/>
                </a:moveTo>
                <a:lnTo>
                  <a:pt x="1716184" y="0"/>
                </a:lnTo>
                <a:lnTo>
                  <a:pt x="1880802" y="7794"/>
                </a:lnTo>
                <a:cubicBezTo>
                  <a:pt x="2693575" y="85155"/>
                  <a:pt x="3341067" y="729392"/>
                  <a:pt x="3423458" y="1540689"/>
                </a:cubicBezTo>
                <a:lnTo>
                  <a:pt x="3429002" y="1650475"/>
                </a:lnTo>
                <a:lnTo>
                  <a:pt x="3434546" y="1540689"/>
                </a:lnTo>
                <a:cubicBezTo>
                  <a:pt x="3516937" y="729392"/>
                  <a:pt x="4164430" y="85155"/>
                  <a:pt x="4977203" y="7794"/>
                </a:cubicBezTo>
                <a:lnTo>
                  <a:pt x="5141821" y="0"/>
                </a:lnTo>
                <a:lnTo>
                  <a:pt x="5141863" y="0"/>
                </a:lnTo>
                <a:lnTo>
                  <a:pt x="5317310" y="8859"/>
                </a:lnTo>
                <a:cubicBezTo>
                  <a:pt x="6182692" y="96744"/>
                  <a:pt x="6858000" y="827587"/>
                  <a:pt x="6858000" y="1716157"/>
                </a:cubicBezTo>
                <a:cubicBezTo>
                  <a:pt x="6858000" y="2604726"/>
                  <a:pt x="6182693" y="3335569"/>
                  <a:pt x="5317310" y="3423454"/>
                </a:cubicBezTo>
                <a:lnTo>
                  <a:pt x="5207548" y="3428996"/>
                </a:lnTo>
                <a:lnTo>
                  <a:pt x="5317306" y="3434538"/>
                </a:lnTo>
                <a:cubicBezTo>
                  <a:pt x="6182687" y="3522422"/>
                  <a:pt x="6857996" y="4253266"/>
                  <a:pt x="6857996" y="5141836"/>
                </a:cubicBezTo>
                <a:cubicBezTo>
                  <a:pt x="6857996" y="6089644"/>
                  <a:pt x="6089646" y="6857993"/>
                  <a:pt x="5141838" y="6857993"/>
                </a:cubicBezTo>
                <a:cubicBezTo>
                  <a:pt x="4194030" y="6857993"/>
                  <a:pt x="3425680" y="6089644"/>
                  <a:pt x="3425680" y="5141836"/>
                </a:cubicBezTo>
                <a:lnTo>
                  <a:pt x="3425680" y="5141831"/>
                </a:lnTo>
                <a:lnTo>
                  <a:pt x="0" y="5141834"/>
                </a:lnTo>
                <a:cubicBezTo>
                  <a:pt x="0" y="4253321"/>
                  <a:pt x="675360" y="3522427"/>
                  <a:pt x="1540701" y="3434536"/>
                </a:cubicBezTo>
                <a:lnTo>
                  <a:pt x="1650433" y="3428995"/>
                </a:lnTo>
                <a:lnTo>
                  <a:pt x="1540695" y="3423454"/>
                </a:lnTo>
                <a:cubicBezTo>
                  <a:pt x="675311" y="3335569"/>
                  <a:pt x="4" y="2604726"/>
                  <a:pt x="4" y="1716157"/>
                </a:cubicBezTo>
                <a:cubicBezTo>
                  <a:pt x="4" y="827587"/>
                  <a:pt x="675311" y="96744"/>
                  <a:pt x="1540695" y="8859"/>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8" name="Tijdelijke aanduiding voor tekst 2">
            <a:extLst>
              <a:ext uri="{FF2B5EF4-FFF2-40B4-BE49-F238E27FC236}">
                <a16:creationId xmlns:a16="http://schemas.microsoft.com/office/drawing/2014/main" id="{7508C7E0-E1E1-A013-BACB-8CCBA3620262}"/>
              </a:ext>
            </a:extLst>
          </p:cNvPr>
          <p:cNvSpPr>
            <a:spLocks noGrp="1"/>
          </p:cNvSpPr>
          <p:nvPr>
            <p:ph type="body" idx="11" hasCustomPrompt="1"/>
          </p:nvPr>
        </p:nvSpPr>
        <p:spPr>
          <a:xfrm>
            <a:off x="792000" y="4425256"/>
            <a:ext cx="4104000" cy="360000"/>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0" name="Tijdelijke aanduiding voor inhoud 2">
            <a:extLst>
              <a:ext uri="{FF2B5EF4-FFF2-40B4-BE49-F238E27FC236}">
                <a16:creationId xmlns:a16="http://schemas.microsoft.com/office/drawing/2014/main" id="{D8F73920-52E1-44A2-0B34-A09F90900A47}"/>
              </a:ext>
            </a:extLst>
          </p:cNvPr>
          <p:cNvSpPr>
            <a:spLocks noGrp="1"/>
          </p:cNvSpPr>
          <p:nvPr>
            <p:ph sz="half" idx="1"/>
          </p:nvPr>
        </p:nvSpPr>
        <p:spPr>
          <a:xfrm>
            <a:off x="791999" y="4914000"/>
            <a:ext cx="4104000" cy="1296000"/>
          </a:xfrm>
          <a:prstGeom prst="rect">
            <a:avLst/>
          </a:prstGeo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582781153"/>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hoto collage">
    <p:bg>
      <p:bgRef idx="1001">
        <a:schemeClr val="bg1"/>
      </p:bgRef>
    </p:bg>
    <p:spTree>
      <p:nvGrpSpPr>
        <p:cNvPr id="1" name=""/>
        <p:cNvGrpSpPr/>
        <p:nvPr/>
      </p:nvGrpSpPr>
      <p:grpSpPr>
        <a:xfrm>
          <a:off x="0" y="0"/>
          <a:ext cx="0" cy="0"/>
          <a:chOff x="0" y="0"/>
          <a:chExt cx="0" cy="0"/>
        </a:xfrm>
      </p:grpSpPr>
      <p:sp>
        <p:nvSpPr>
          <p:cNvPr id="36" name="Vrije vorm: vorm 35">
            <a:extLst>
              <a:ext uri="{FF2B5EF4-FFF2-40B4-BE49-F238E27FC236}">
                <a16:creationId xmlns:a16="http://schemas.microsoft.com/office/drawing/2014/main" id="{3D9350E0-8696-DA32-A180-6328BF239AC3}"/>
              </a:ext>
            </a:extLst>
          </p:cNvPr>
          <p:cNvSpPr/>
          <p:nvPr/>
        </p:nvSpPr>
        <p:spPr>
          <a:xfrm>
            <a:off x="3426483" y="3428964"/>
            <a:ext cx="3429036" cy="3429036"/>
          </a:xfrm>
          <a:custGeom>
            <a:avLst/>
            <a:gdLst>
              <a:gd name="connsiteX0" fmla="*/ 2286026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3" y="2286026"/>
                </a:cubicBezTo>
                <a:cubicBezTo>
                  <a:pt x="511744" y="2286026"/>
                  <a:pt x="0" y="1774282"/>
                  <a:pt x="0" y="1143013"/>
                </a:cubicBezTo>
                <a:cubicBezTo>
                  <a:pt x="0" y="511744"/>
                  <a:pt x="511744" y="0"/>
                  <a:pt x="1143013"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37" name="Vrije vorm: vorm 36">
            <a:extLst>
              <a:ext uri="{FF2B5EF4-FFF2-40B4-BE49-F238E27FC236}">
                <a16:creationId xmlns:a16="http://schemas.microsoft.com/office/drawing/2014/main" id="{52168AE4-7D38-1528-A083-C10A4C1CD604}"/>
              </a:ext>
            </a:extLst>
          </p:cNvPr>
          <p:cNvSpPr/>
          <p:nvPr/>
        </p:nvSpPr>
        <p:spPr>
          <a:xfrm rot="10800000">
            <a:off x="0" y="220"/>
            <a:ext cx="3429036" cy="3429036"/>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38" name="Vrije vorm: vorm 37">
            <a:extLst>
              <a:ext uri="{FF2B5EF4-FFF2-40B4-BE49-F238E27FC236}">
                <a16:creationId xmlns:a16="http://schemas.microsoft.com/office/drawing/2014/main" id="{F9F01986-A209-C5DD-EEC6-B234BE727B33}"/>
              </a:ext>
            </a:extLst>
          </p:cNvPr>
          <p:cNvSpPr/>
          <p:nvPr/>
        </p:nvSpPr>
        <p:spPr>
          <a:xfrm rot="5400000">
            <a:off x="5998252" y="4285872"/>
            <a:ext cx="3429037" cy="1714517"/>
          </a:xfrm>
          <a:custGeom>
            <a:avLst/>
            <a:gdLst>
              <a:gd name="connsiteX0" fmla="*/ 0 w 2286026"/>
              <a:gd name="connsiteY0" fmla="*/ 1143013 h 1143012"/>
              <a:gd name="connsiteX1" fmla="*/ 2286026 w 2286026"/>
              <a:gd name="connsiteY1" fmla="*/ 1143013 h 1143012"/>
              <a:gd name="connsiteX2" fmla="*/ 1143013 w 2286026"/>
              <a:gd name="connsiteY2" fmla="*/ 0 h 1143012"/>
              <a:gd name="connsiteX3" fmla="*/ 0 w 2286026"/>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6" h="1143012">
                <a:moveTo>
                  <a:pt x="0" y="1143013"/>
                </a:moveTo>
                <a:lnTo>
                  <a:pt x="2286026" y="1143013"/>
                </a:lnTo>
                <a:lnTo>
                  <a:pt x="1143013" y="0"/>
                </a:lnTo>
                <a:lnTo>
                  <a:pt x="0" y="1143013"/>
                </a:lnTo>
                <a:close/>
              </a:path>
            </a:pathLst>
          </a:custGeom>
          <a:solidFill>
            <a:srgbClr val="D1E3F7"/>
          </a:solidFill>
          <a:ln w="0" cap="flat">
            <a:noFill/>
            <a:prstDash val="solid"/>
            <a:miter/>
          </a:ln>
        </p:spPr>
        <p:txBody>
          <a:bodyPr rtlCol="0" anchor="ctr"/>
          <a:lstStyle/>
          <a:p>
            <a:endParaRPr lang="nl-NL"/>
          </a:p>
        </p:txBody>
      </p:sp>
      <p:sp>
        <p:nvSpPr>
          <p:cNvPr id="39" name="Vrije vorm: vorm 38">
            <a:extLst>
              <a:ext uri="{FF2B5EF4-FFF2-40B4-BE49-F238E27FC236}">
                <a16:creationId xmlns:a16="http://schemas.microsoft.com/office/drawing/2014/main" id="{EFDD5FEC-BF2E-84D8-04D4-81BD5074F91E}"/>
              </a:ext>
            </a:extLst>
          </p:cNvPr>
          <p:cNvSpPr/>
          <p:nvPr/>
        </p:nvSpPr>
        <p:spPr>
          <a:xfrm>
            <a:off x="3426477" y="-440"/>
            <a:ext cx="3429051" cy="3429052"/>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40" name="Vrije vorm: vorm 39">
            <a:extLst>
              <a:ext uri="{FF2B5EF4-FFF2-40B4-BE49-F238E27FC236}">
                <a16:creationId xmlns:a16="http://schemas.microsoft.com/office/drawing/2014/main" id="{55E0E4CE-B506-9217-9B9E-E2343788D48A}"/>
              </a:ext>
            </a:extLst>
          </p:cNvPr>
          <p:cNvSpPr/>
          <p:nvPr/>
        </p:nvSpPr>
        <p:spPr>
          <a:xfrm rot="10800000">
            <a:off x="6855512" y="-441"/>
            <a:ext cx="5336487" cy="3429698"/>
          </a:xfrm>
          <a:custGeom>
            <a:avLst/>
            <a:gdLst>
              <a:gd name="connsiteX0" fmla="*/ 3631909 w 5336487"/>
              <a:gd name="connsiteY0" fmla="*/ 3429698 h 3429698"/>
              <a:gd name="connsiteX1" fmla="*/ 0 w 5336487"/>
              <a:gd name="connsiteY1" fmla="*/ 3429698 h 3429698"/>
              <a:gd name="connsiteX2" fmla="*/ 0 w 5336487"/>
              <a:gd name="connsiteY2" fmla="*/ 661 h 3429698"/>
              <a:gd name="connsiteX3" fmla="*/ 3621967 w 5336487"/>
              <a:gd name="connsiteY3" fmla="*/ 661 h 3429698"/>
              <a:gd name="connsiteX4" fmla="*/ 3621967 w 5336487"/>
              <a:gd name="connsiteY4" fmla="*/ 0 h 3429698"/>
              <a:gd name="connsiteX5" fmla="*/ 5336487 w 5336487"/>
              <a:gd name="connsiteY5" fmla="*/ 1714519 h 3429698"/>
              <a:gd name="connsiteX6" fmla="*/ 3797259 w 5336487"/>
              <a:gd name="connsiteY6" fmla="*/ 3420185 h 3429698"/>
              <a:gd name="connsiteX7" fmla="*/ 3631909 w 5336487"/>
              <a:gd name="connsiteY7" fmla="*/ 3428535 h 342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6487" h="3429698">
                <a:moveTo>
                  <a:pt x="3631909" y="3429698"/>
                </a:moveTo>
                <a:lnTo>
                  <a:pt x="0" y="3429698"/>
                </a:lnTo>
                <a:lnTo>
                  <a:pt x="0" y="661"/>
                </a:lnTo>
                <a:lnTo>
                  <a:pt x="3621967" y="661"/>
                </a:lnTo>
                <a:lnTo>
                  <a:pt x="3621967" y="0"/>
                </a:lnTo>
                <a:cubicBezTo>
                  <a:pt x="4568810" y="0"/>
                  <a:pt x="5336487" y="767676"/>
                  <a:pt x="5336487" y="1714519"/>
                </a:cubicBezTo>
                <a:cubicBezTo>
                  <a:pt x="5336487" y="2602184"/>
                  <a:pt x="4661774" y="3332378"/>
                  <a:pt x="3797259" y="3420185"/>
                </a:cubicBezTo>
                <a:lnTo>
                  <a:pt x="3631909" y="3428535"/>
                </a:lnTo>
                <a:close/>
              </a:path>
            </a:pathLst>
          </a:custGeom>
          <a:solidFill>
            <a:srgbClr val="D1E3F7"/>
          </a:solidFill>
          <a:ln w="0" cap="flat">
            <a:noFill/>
            <a:prstDash val="solid"/>
            <a:miter/>
          </a:ln>
        </p:spPr>
        <p:txBody>
          <a:bodyPr wrap="square" rtlCol="0" anchor="ctr">
            <a:noAutofit/>
          </a:bodyPr>
          <a:lstStyle/>
          <a:p>
            <a:endParaRPr lang="nl-NL"/>
          </a:p>
        </p:txBody>
      </p:sp>
      <p:sp>
        <p:nvSpPr>
          <p:cNvPr id="35" name="Vrije vorm: vorm 34">
            <a:extLst>
              <a:ext uri="{FF2B5EF4-FFF2-40B4-BE49-F238E27FC236}">
                <a16:creationId xmlns:a16="http://schemas.microsoft.com/office/drawing/2014/main" id="{93CB61FE-BA5E-9C16-E27A-507DA5651256}"/>
              </a:ext>
            </a:extLst>
          </p:cNvPr>
          <p:cNvSpPr>
            <a:spLocks noGrp="1"/>
          </p:cNvSpPr>
          <p:nvPr>
            <p:ph type="pic" sz="quarter" idx="14" hasCustomPrompt="1"/>
          </p:nvPr>
        </p:nvSpPr>
        <p:spPr>
          <a:xfrm>
            <a:off x="6855511" y="3428963"/>
            <a:ext cx="1714518" cy="3429037"/>
          </a:xfrm>
          <a:custGeom>
            <a:avLst/>
            <a:gdLst>
              <a:gd name="connsiteX0" fmla="*/ 0 w 1714518"/>
              <a:gd name="connsiteY0" fmla="*/ 0 h 3429037"/>
              <a:gd name="connsiteX1" fmla="*/ 1714518 w 1714518"/>
              <a:gd name="connsiteY1" fmla="*/ 1714519 h 3429037"/>
              <a:gd name="connsiteX2" fmla="*/ 0 w 1714518"/>
              <a:gd name="connsiteY2" fmla="*/ 3429037 h 3429037"/>
            </a:gdLst>
            <a:ahLst/>
            <a:cxnLst>
              <a:cxn ang="0">
                <a:pos x="connsiteX0" y="connsiteY0"/>
              </a:cxn>
              <a:cxn ang="0">
                <a:pos x="connsiteX1" y="connsiteY1"/>
              </a:cxn>
              <a:cxn ang="0">
                <a:pos x="connsiteX2" y="connsiteY2"/>
              </a:cxn>
            </a:cxnLst>
            <a:rect l="l" t="t" r="r" b="b"/>
            <a:pathLst>
              <a:path w="1714518" h="3429037">
                <a:moveTo>
                  <a:pt x="0" y="0"/>
                </a:moveTo>
                <a:lnTo>
                  <a:pt x="1714518" y="1714519"/>
                </a:lnTo>
                <a:lnTo>
                  <a:pt x="0" y="3429037"/>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32" name="Vrije vorm: vorm 31">
            <a:extLst>
              <a:ext uri="{FF2B5EF4-FFF2-40B4-BE49-F238E27FC236}">
                <a16:creationId xmlns:a16="http://schemas.microsoft.com/office/drawing/2014/main" id="{944F2E0D-CA5A-40AB-4146-4F789DB77E49}"/>
              </a:ext>
            </a:extLst>
          </p:cNvPr>
          <p:cNvSpPr>
            <a:spLocks noGrp="1"/>
          </p:cNvSpPr>
          <p:nvPr>
            <p:ph type="pic" sz="quarter" idx="13" hasCustomPrompt="1"/>
          </p:nvPr>
        </p:nvSpPr>
        <p:spPr>
          <a:xfrm>
            <a:off x="3426441" y="3428964"/>
            <a:ext cx="3429038" cy="3429036"/>
          </a:xfrm>
          <a:custGeom>
            <a:avLst/>
            <a:gdLst>
              <a:gd name="connsiteX0" fmla="*/ 1714519 w 3429038"/>
              <a:gd name="connsiteY0" fmla="*/ 0 h 3429036"/>
              <a:gd name="connsiteX1" fmla="*/ 3429038 w 3429038"/>
              <a:gd name="connsiteY1" fmla="*/ 1714519 h 3429036"/>
              <a:gd name="connsiteX2" fmla="*/ 1889819 w 3429038"/>
              <a:gd name="connsiteY2" fmla="*/ 3420186 h 3429036"/>
              <a:gd name="connsiteX3" fmla="*/ 1714550 w 3429038"/>
              <a:gd name="connsiteY3" fmla="*/ 3429036 h 3429036"/>
              <a:gd name="connsiteX4" fmla="*/ 1714489 w 3429038"/>
              <a:gd name="connsiteY4" fmla="*/ 3429036 h 3429036"/>
              <a:gd name="connsiteX5" fmla="*/ 1539219 w 3429038"/>
              <a:gd name="connsiteY5" fmla="*/ 3420186 h 3429036"/>
              <a:gd name="connsiteX6" fmla="*/ 0 w 3429038"/>
              <a:gd name="connsiteY6" fmla="*/ 1714519 h 3429036"/>
              <a:gd name="connsiteX7" fmla="*/ 1714519 w 3429038"/>
              <a:gd name="connsiteY7" fmla="*/ 0 h 34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38" h="3429036">
                <a:moveTo>
                  <a:pt x="1714519" y="0"/>
                </a:moveTo>
                <a:cubicBezTo>
                  <a:pt x="2661420" y="0"/>
                  <a:pt x="3429038" y="767616"/>
                  <a:pt x="3429038" y="1714519"/>
                </a:cubicBezTo>
                <a:cubicBezTo>
                  <a:pt x="3429038" y="2602241"/>
                  <a:pt x="2754376" y="3332385"/>
                  <a:pt x="1889819" y="3420186"/>
                </a:cubicBezTo>
                <a:lnTo>
                  <a:pt x="1714550" y="3429036"/>
                </a:lnTo>
                <a:lnTo>
                  <a:pt x="1714489" y="3429036"/>
                </a:lnTo>
                <a:lnTo>
                  <a:pt x="1539219" y="3420186"/>
                </a:lnTo>
                <a:cubicBezTo>
                  <a:pt x="674662" y="3332385"/>
                  <a:pt x="0" y="2602241"/>
                  <a:pt x="0" y="1714519"/>
                </a:cubicBezTo>
                <a:cubicBezTo>
                  <a:pt x="0" y="767616"/>
                  <a:pt x="767616" y="0"/>
                  <a:pt x="1714519"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9" name="Vrije vorm: vorm 28">
            <a:extLst>
              <a:ext uri="{FF2B5EF4-FFF2-40B4-BE49-F238E27FC236}">
                <a16:creationId xmlns:a16="http://schemas.microsoft.com/office/drawing/2014/main" id="{FC900A57-7926-24B7-9215-D2CE877694B9}"/>
              </a:ext>
            </a:extLst>
          </p:cNvPr>
          <p:cNvSpPr>
            <a:spLocks noGrp="1"/>
          </p:cNvSpPr>
          <p:nvPr>
            <p:ph type="pic" sz="quarter" idx="12" hasCustomPrompt="1"/>
          </p:nvPr>
        </p:nvSpPr>
        <p:spPr>
          <a:xfrm>
            <a:off x="6855513" y="0"/>
            <a:ext cx="5336487" cy="3429257"/>
          </a:xfrm>
          <a:custGeom>
            <a:avLst/>
            <a:gdLst>
              <a:gd name="connsiteX0" fmla="*/ 1704578 w 5336487"/>
              <a:gd name="connsiteY0" fmla="*/ 0 h 3429257"/>
              <a:gd name="connsiteX1" fmla="*/ 5336487 w 5336487"/>
              <a:gd name="connsiteY1" fmla="*/ 0 h 3429257"/>
              <a:gd name="connsiteX2" fmla="*/ 5336487 w 5336487"/>
              <a:gd name="connsiteY2" fmla="*/ 3428596 h 3429257"/>
              <a:gd name="connsiteX3" fmla="*/ 1714520 w 5336487"/>
              <a:gd name="connsiteY3" fmla="*/ 3428596 h 3429257"/>
              <a:gd name="connsiteX4" fmla="*/ 1714520 w 5336487"/>
              <a:gd name="connsiteY4" fmla="*/ 3429257 h 3429257"/>
              <a:gd name="connsiteX5" fmla="*/ 0 w 5336487"/>
              <a:gd name="connsiteY5" fmla="*/ 1714738 h 3429257"/>
              <a:gd name="connsiteX6" fmla="*/ 1539228 w 5336487"/>
              <a:gd name="connsiteY6" fmla="*/ 9072 h 3429257"/>
              <a:gd name="connsiteX7" fmla="*/ 1704578 w 5336487"/>
              <a:gd name="connsiteY7" fmla="*/ 722 h 342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6487" h="3429257">
                <a:moveTo>
                  <a:pt x="1704578" y="0"/>
                </a:moveTo>
                <a:lnTo>
                  <a:pt x="5336487" y="0"/>
                </a:lnTo>
                <a:lnTo>
                  <a:pt x="5336487" y="3428596"/>
                </a:lnTo>
                <a:lnTo>
                  <a:pt x="1714520" y="3428596"/>
                </a:lnTo>
                <a:lnTo>
                  <a:pt x="1714520" y="3429257"/>
                </a:lnTo>
                <a:cubicBezTo>
                  <a:pt x="767677" y="3429257"/>
                  <a:pt x="0" y="2661581"/>
                  <a:pt x="0" y="1714738"/>
                </a:cubicBezTo>
                <a:cubicBezTo>
                  <a:pt x="0" y="827073"/>
                  <a:pt x="674713" y="96879"/>
                  <a:pt x="1539228" y="9072"/>
                </a:cubicBezTo>
                <a:lnTo>
                  <a:pt x="1704578" y="722"/>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6" name="Vrije vorm: vorm 25">
            <a:extLst>
              <a:ext uri="{FF2B5EF4-FFF2-40B4-BE49-F238E27FC236}">
                <a16:creationId xmlns:a16="http://schemas.microsoft.com/office/drawing/2014/main" id="{A7F62A91-6B15-C9EE-382F-86A659D57279}"/>
              </a:ext>
            </a:extLst>
          </p:cNvPr>
          <p:cNvSpPr>
            <a:spLocks noGrp="1"/>
          </p:cNvSpPr>
          <p:nvPr>
            <p:ph type="pic" sz="quarter" idx="11" hasCustomPrompt="1"/>
          </p:nvPr>
        </p:nvSpPr>
        <p:spPr>
          <a:xfrm>
            <a:off x="3426450" y="0"/>
            <a:ext cx="3429053" cy="3428614"/>
          </a:xfrm>
          <a:custGeom>
            <a:avLst/>
            <a:gdLst>
              <a:gd name="connsiteX0" fmla="*/ 3428611 w 3429053"/>
              <a:gd name="connsiteY0" fmla="*/ 0 h 3428614"/>
              <a:gd name="connsiteX1" fmla="*/ 3429051 w 3429053"/>
              <a:gd name="connsiteY1" fmla="*/ 0 h 3428614"/>
              <a:gd name="connsiteX2" fmla="*/ 3429053 w 3429053"/>
              <a:gd name="connsiteY2" fmla="*/ 3428612 h 3428614"/>
              <a:gd name="connsiteX3" fmla="*/ 0 w 3429053"/>
              <a:gd name="connsiteY3" fmla="*/ 3428614 h 3428614"/>
            </a:gdLst>
            <a:ahLst/>
            <a:cxnLst>
              <a:cxn ang="0">
                <a:pos x="connsiteX0" y="connsiteY0"/>
              </a:cxn>
              <a:cxn ang="0">
                <a:pos x="connsiteX1" y="connsiteY1"/>
              </a:cxn>
              <a:cxn ang="0">
                <a:pos x="connsiteX2" y="connsiteY2"/>
              </a:cxn>
              <a:cxn ang="0">
                <a:pos x="connsiteX3" y="connsiteY3"/>
              </a:cxn>
            </a:cxnLst>
            <a:rect l="l" t="t" r="r" b="b"/>
            <a:pathLst>
              <a:path w="3429053" h="3428614">
                <a:moveTo>
                  <a:pt x="3428611" y="0"/>
                </a:moveTo>
                <a:lnTo>
                  <a:pt x="3429051" y="0"/>
                </a:lnTo>
                <a:lnTo>
                  <a:pt x="3429053" y="3428612"/>
                </a:lnTo>
                <a:lnTo>
                  <a:pt x="0" y="3428614"/>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3" name="Vrije vorm: vorm 22">
            <a:extLst>
              <a:ext uri="{FF2B5EF4-FFF2-40B4-BE49-F238E27FC236}">
                <a16:creationId xmlns:a16="http://schemas.microsoft.com/office/drawing/2014/main" id="{58899A0D-0B1B-CA05-4E14-E7890944FE0A}"/>
              </a:ext>
            </a:extLst>
          </p:cNvPr>
          <p:cNvSpPr>
            <a:spLocks noGrp="1"/>
          </p:cNvSpPr>
          <p:nvPr>
            <p:ph type="pic" sz="quarter" idx="10" hasCustomPrompt="1"/>
          </p:nvPr>
        </p:nvSpPr>
        <p:spPr>
          <a:xfrm>
            <a:off x="0" y="0"/>
            <a:ext cx="3429036" cy="3429037"/>
          </a:xfrm>
          <a:custGeom>
            <a:avLst/>
            <a:gdLst>
              <a:gd name="connsiteX0" fmla="*/ 0 w 3429036"/>
              <a:gd name="connsiteY0" fmla="*/ 0 h 3429037"/>
              <a:gd name="connsiteX1" fmla="*/ 3429036 w 3429036"/>
              <a:gd name="connsiteY1" fmla="*/ 0 h 3429037"/>
              <a:gd name="connsiteX2" fmla="*/ 3429036 w 3429036"/>
              <a:gd name="connsiteY2" fmla="*/ 3429037 h 3429037"/>
              <a:gd name="connsiteX3" fmla="*/ 0 w 3429036"/>
              <a:gd name="connsiteY3" fmla="*/ 3429037 h 3429037"/>
            </a:gdLst>
            <a:ahLst/>
            <a:cxnLst>
              <a:cxn ang="0">
                <a:pos x="connsiteX0" y="connsiteY0"/>
              </a:cxn>
              <a:cxn ang="0">
                <a:pos x="connsiteX1" y="connsiteY1"/>
              </a:cxn>
              <a:cxn ang="0">
                <a:pos x="connsiteX2" y="connsiteY2"/>
              </a:cxn>
              <a:cxn ang="0">
                <a:pos x="connsiteX3" y="connsiteY3"/>
              </a:cxn>
            </a:cxnLst>
            <a:rect l="l" t="t" r="r" b="b"/>
            <a:pathLst>
              <a:path w="3429036" h="3429037">
                <a:moveTo>
                  <a:pt x="0" y="0"/>
                </a:moveTo>
                <a:lnTo>
                  <a:pt x="3429036" y="0"/>
                </a:lnTo>
                <a:lnTo>
                  <a:pt x="3429036" y="3429037"/>
                </a:lnTo>
                <a:lnTo>
                  <a:pt x="0" y="3429037"/>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Tree>
    <p:extLst>
      <p:ext uri="{BB962C8B-B14F-4D97-AF65-F5344CB8AC3E}">
        <p14:creationId xmlns:p14="http://schemas.microsoft.com/office/powerpoint/2010/main" val="749759999"/>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1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10393017" y="0"/>
            <a:ext cx="179898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 Placeholder 3">
            <a:extLst>
              <a:ext uri="{FF2B5EF4-FFF2-40B4-BE49-F238E27FC236}">
                <a16:creationId xmlns:a16="http://schemas.microsoft.com/office/drawing/2014/main" id="{8513A5B7-F7A1-2A81-B060-4471930D9C55}"/>
              </a:ext>
            </a:extLst>
          </p:cNvPr>
          <p:cNvSpPr>
            <a:spLocks noGrp="1"/>
          </p:cNvSpPr>
          <p:nvPr>
            <p:ph type="body" sz="quarter" idx="11"/>
          </p:nvPr>
        </p:nvSpPr>
        <p:spPr>
          <a:xfrm>
            <a:off x="10572405" y="757378"/>
            <a:ext cx="1460500" cy="5789503"/>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14" name="Footer Placeholder 2">
            <a:extLst>
              <a:ext uri="{FF2B5EF4-FFF2-40B4-BE49-F238E27FC236}">
                <a16:creationId xmlns:a16="http://schemas.microsoft.com/office/drawing/2014/main" id="{F35CCA02-3568-3A02-9680-855D340614F6}"/>
              </a:ext>
            </a:extLst>
          </p:cNvPr>
          <p:cNvSpPr>
            <a:spLocks noGrp="1"/>
          </p:cNvSpPr>
          <p:nvPr>
            <p:ph type="ftr" sz="quarter" idx="3"/>
          </p:nvPr>
        </p:nvSpPr>
        <p:spPr>
          <a:xfrm>
            <a:off x="5919537"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8" name="Tijdelijke aanduiding voor tekst 2">
            <a:extLst>
              <a:ext uri="{FF2B5EF4-FFF2-40B4-BE49-F238E27FC236}">
                <a16:creationId xmlns:a16="http://schemas.microsoft.com/office/drawing/2014/main" id="{96FC90C2-ACA2-ACD2-664D-241450A0F517}"/>
              </a:ext>
            </a:extLst>
          </p:cNvPr>
          <p:cNvSpPr>
            <a:spLocks noGrp="1"/>
          </p:cNvSpPr>
          <p:nvPr>
            <p:ph idx="1"/>
          </p:nvPr>
        </p:nvSpPr>
        <p:spPr>
          <a:xfrm>
            <a:off x="792000" y="1801091"/>
            <a:ext cx="9242337"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Tijdelijke aanduiding voor titel 1">
            <a:extLst>
              <a:ext uri="{FF2B5EF4-FFF2-40B4-BE49-F238E27FC236}">
                <a16:creationId xmlns:a16="http://schemas.microsoft.com/office/drawing/2014/main" id="{45970DDB-F780-F654-B656-A255BAD23751}"/>
              </a:ext>
            </a:extLst>
          </p:cNvPr>
          <p:cNvSpPr>
            <a:spLocks noGrp="1"/>
          </p:cNvSpPr>
          <p:nvPr>
            <p:ph type="title"/>
          </p:nvPr>
        </p:nvSpPr>
        <p:spPr>
          <a:xfrm>
            <a:off x="792000" y="757379"/>
            <a:ext cx="9242337"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10864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with subtitle and icons">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2C0AEA8-36A5-0A78-8020-162823F2DF22}"/>
              </a:ext>
            </a:extLst>
          </p:cNvPr>
          <p:cNvSpPr>
            <a:spLocks noGrp="1"/>
          </p:cNvSpPr>
          <p:nvPr>
            <p:ph sz="half" idx="1" hasCustomPrompt="1"/>
          </p:nvPr>
        </p:nvSpPr>
        <p:spPr>
          <a:xfrm>
            <a:off x="792000" y="2721714"/>
            <a:ext cx="5040000" cy="3878814"/>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jdelijke aanduiding voor afbeelding 11">
            <a:extLst>
              <a:ext uri="{FF2B5EF4-FFF2-40B4-BE49-F238E27FC236}">
                <a16:creationId xmlns:a16="http://schemas.microsoft.com/office/drawing/2014/main" id="{00ED5CDE-7DD7-6C29-351F-D60C9DAA6FCE}"/>
              </a:ext>
            </a:extLst>
          </p:cNvPr>
          <p:cNvSpPr>
            <a:spLocks noGrp="1" noChangeAspect="1"/>
          </p:cNvSpPr>
          <p:nvPr>
            <p:ph type="pic" sz="quarter" idx="15" hasCustomPrompt="1"/>
          </p:nvPr>
        </p:nvSpPr>
        <p:spPr>
          <a:xfrm>
            <a:off x="792000" y="135367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6" name="Tijdelijke aanduiding voor afbeelding 11">
            <a:extLst>
              <a:ext uri="{FF2B5EF4-FFF2-40B4-BE49-F238E27FC236}">
                <a16:creationId xmlns:a16="http://schemas.microsoft.com/office/drawing/2014/main" id="{FF99C2C0-57DE-865F-6FCB-599C11DF621E}"/>
              </a:ext>
            </a:extLst>
          </p:cNvPr>
          <p:cNvSpPr>
            <a:spLocks noGrp="1" noChangeAspect="1"/>
          </p:cNvSpPr>
          <p:nvPr>
            <p:ph type="pic" sz="quarter" idx="21" hasCustomPrompt="1"/>
          </p:nvPr>
        </p:nvSpPr>
        <p:spPr>
          <a:xfrm>
            <a:off x="6355295" y="135367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0" name="Tijdelijke aanduiding voor tekst 2">
            <a:extLst>
              <a:ext uri="{FF2B5EF4-FFF2-40B4-BE49-F238E27FC236}">
                <a16:creationId xmlns:a16="http://schemas.microsoft.com/office/drawing/2014/main" id="{98FA3BDE-BCF0-9867-FFD9-16E5FE7A6B11}"/>
              </a:ext>
            </a:extLst>
          </p:cNvPr>
          <p:cNvSpPr>
            <a:spLocks noGrp="1"/>
          </p:cNvSpPr>
          <p:nvPr>
            <p:ph type="body" idx="11" hasCustomPrompt="1"/>
          </p:nvPr>
        </p:nvSpPr>
        <p:spPr>
          <a:xfrm>
            <a:off x="792000" y="2129961"/>
            <a:ext cx="5040000" cy="322587"/>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4" name="Tijdelijke aanduiding voor inhoud 2">
            <a:extLst>
              <a:ext uri="{FF2B5EF4-FFF2-40B4-BE49-F238E27FC236}">
                <a16:creationId xmlns:a16="http://schemas.microsoft.com/office/drawing/2014/main" id="{FC2FF63A-F718-2692-DDB5-CAE2E3D83CB8}"/>
              </a:ext>
            </a:extLst>
          </p:cNvPr>
          <p:cNvSpPr>
            <a:spLocks noGrp="1"/>
          </p:cNvSpPr>
          <p:nvPr>
            <p:ph sz="half" idx="22" hasCustomPrompt="1"/>
          </p:nvPr>
        </p:nvSpPr>
        <p:spPr>
          <a:xfrm>
            <a:off x="6360000" y="2721714"/>
            <a:ext cx="5040000" cy="3878814"/>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jdelijke aanduiding voor tekst 2">
            <a:extLst>
              <a:ext uri="{FF2B5EF4-FFF2-40B4-BE49-F238E27FC236}">
                <a16:creationId xmlns:a16="http://schemas.microsoft.com/office/drawing/2014/main" id="{23D6B2A6-8B82-552B-5C44-65797C081640}"/>
              </a:ext>
            </a:extLst>
          </p:cNvPr>
          <p:cNvSpPr>
            <a:spLocks noGrp="1"/>
          </p:cNvSpPr>
          <p:nvPr>
            <p:ph type="body" idx="23" hasCustomPrompt="1"/>
          </p:nvPr>
        </p:nvSpPr>
        <p:spPr>
          <a:xfrm>
            <a:off x="6355295" y="2129960"/>
            <a:ext cx="5040000" cy="322588"/>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 name="Footer Placeholder 2">
            <a:extLst>
              <a:ext uri="{FF2B5EF4-FFF2-40B4-BE49-F238E27FC236}">
                <a16:creationId xmlns:a16="http://schemas.microsoft.com/office/drawing/2014/main" id="{B6978B2D-7A09-2916-21D0-72FD22A13A8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6" name="Tijdelijke aanduiding voor titel 1">
            <a:extLst>
              <a:ext uri="{FF2B5EF4-FFF2-40B4-BE49-F238E27FC236}">
                <a16:creationId xmlns:a16="http://schemas.microsoft.com/office/drawing/2014/main" id="{DBBD21DB-3DD5-CE29-7471-76FED3ABD5D4}"/>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3330311754"/>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483"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9488557" y="0"/>
            <a:ext cx="270344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267E2520-EB25-E635-21F8-8F668D2E9C85}"/>
              </a:ext>
            </a:extLst>
          </p:cNvPr>
          <p:cNvSpPr>
            <a:spLocks noGrp="1"/>
          </p:cNvSpPr>
          <p:nvPr>
            <p:ph type="body" sz="quarter" idx="11"/>
          </p:nvPr>
        </p:nvSpPr>
        <p:spPr>
          <a:xfrm>
            <a:off x="9667944" y="757378"/>
            <a:ext cx="2325273" cy="5789503"/>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11" name="Footer Placeholder 2">
            <a:extLst>
              <a:ext uri="{FF2B5EF4-FFF2-40B4-BE49-F238E27FC236}">
                <a16:creationId xmlns:a16="http://schemas.microsoft.com/office/drawing/2014/main" id="{6D9F44B1-96BA-0F24-91E5-497E329BAB29}"/>
              </a:ext>
            </a:extLst>
          </p:cNvPr>
          <p:cNvSpPr>
            <a:spLocks noGrp="1"/>
          </p:cNvSpPr>
          <p:nvPr>
            <p:ph type="ftr" sz="quarter" idx="3"/>
          </p:nvPr>
        </p:nvSpPr>
        <p:spPr>
          <a:xfrm>
            <a:off x="5041232"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6" name="Tijdelijke aanduiding voor tekst 2">
            <a:extLst>
              <a:ext uri="{FF2B5EF4-FFF2-40B4-BE49-F238E27FC236}">
                <a16:creationId xmlns:a16="http://schemas.microsoft.com/office/drawing/2014/main" id="{F22773E1-EE86-D3C8-8681-299234165D92}"/>
              </a:ext>
            </a:extLst>
          </p:cNvPr>
          <p:cNvSpPr>
            <a:spLocks noGrp="1"/>
          </p:cNvSpPr>
          <p:nvPr>
            <p:ph idx="1"/>
          </p:nvPr>
        </p:nvSpPr>
        <p:spPr>
          <a:xfrm>
            <a:off x="792001" y="1801091"/>
            <a:ext cx="8364032"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jdelijke aanduiding voor titel 1">
            <a:extLst>
              <a:ext uri="{FF2B5EF4-FFF2-40B4-BE49-F238E27FC236}">
                <a16:creationId xmlns:a16="http://schemas.microsoft.com/office/drawing/2014/main" id="{02CEE4D8-5BA1-708A-F47A-1B7E5DCA09A1}"/>
              </a:ext>
            </a:extLst>
          </p:cNvPr>
          <p:cNvSpPr>
            <a:spLocks noGrp="1"/>
          </p:cNvSpPr>
          <p:nvPr>
            <p:ph type="title"/>
          </p:nvPr>
        </p:nvSpPr>
        <p:spPr>
          <a:xfrm>
            <a:off x="792001" y="757379"/>
            <a:ext cx="8364032"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9770752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8951843" y="0"/>
            <a:ext cx="324015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5A0A8831-D115-3A53-5004-562A479AA56B}"/>
              </a:ext>
            </a:extLst>
          </p:cNvPr>
          <p:cNvSpPr>
            <a:spLocks noGrp="1"/>
          </p:cNvSpPr>
          <p:nvPr>
            <p:ph type="body" sz="quarter" idx="11"/>
          </p:nvPr>
        </p:nvSpPr>
        <p:spPr>
          <a:xfrm>
            <a:off x="9131230" y="757378"/>
            <a:ext cx="2871925" cy="5789503"/>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12" name="Footer Placeholder 2">
            <a:extLst>
              <a:ext uri="{FF2B5EF4-FFF2-40B4-BE49-F238E27FC236}">
                <a16:creationId xmlns:a16="http://schemas.microsoft.com/office/drawing/2014/main" id="{4D9A6534-87C9-875C-70B6-EE6BA26B1D55}"/>
              </a:ext>
            </a:extLst>
          </p:cNvPr>
          <p:cNvSpPr>
            <a:spLocks noGrp="1"/>
          </p:cNvSpPr>
          <p:nvPr>
            <p:ph type="ftr" sz="quarter" idx="3"/>
          </p:nvPr>
        </p:nvSpPr>
        <p:spPr>
          <a:xfrm>
            <a:off x="4562060" y="6596579"/>
            <a:ext cx="4088593"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6" name="Tijdelijke aanduiding voor tekst 2">
            <a:extLst>
              <a:ext uri="{FF2B5EF4-FFF2-40B4-BE49-F238E27FC236}">
                <a16:creationId xmlns:a16="http://schemas.microsoft.com/office/drawing/2014/main" id="{7A6F77A0-0872-05E8-6608-B7874EBEA012}"/>
              </a:ext>
            </a:extLst>
          </p:cNvPr>
          <p:cNvSpPr>
            <a:spLocks noGrp="1"/>
          </p:cNvSpPr>
          <p:nvPr>
            <p:ph idx="1"/>
          </p:nvPr>
        </p:nvSpPr>
        <p:spPr>
          <a:xfrm>
            <a:off x="792001" y="1801091"/>
            <a:ext cx="7834641"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jdelijke aanduiding voor titel 1">
            <a:extLst>
              <a:ext uri="{FF2B5EF4-FFF2-40B4-BE49-F238E27FC236}">
                <a16:creationId xmlns:a16="http://schemas.microsoft.com/office/drawing/2014/main" id="{E58E1DB6-8073-7EF5-6D6A-7600FB1228EC}"/>
              </a:ext>
            </a:extLst>
          </p:cNvPr>
          <p:cNvSpPr>
            <a:spLocks noGrp="1"/>
          </p:cNvSpPr>
          <p:nvPr>
            <p:ph type="title"/>
          </p:nvPr>
        </p:nvSpPr>
        <p:spPr>
          <a:xfrm>
            <a:off x="792001" y="757379"/>
            <a:ext cx="7834641"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3955068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4_One 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E83433-073D-FAD0-8CBF-5DDC296A90B1}"/>
              </a:ext>
            </a:extLst>
          </p:cNvPr>
          <p:cNvSpPr/>
          <p:nvPr userDrawn="1"/>
        </p:nvSpPr>
        <p:spPr>
          <a:xfrm>
            <a:off x="8047383" y="0"/>
            <a:ext cx="414461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 Placeholder 3">
            <a:extLst>
              <a:ext uri="{FF2B5EF4-FFF2-40B4-BE49-F238E27FC236}">
                <a16:creationId xmlns:a16="http://schemas.microsoft.com/office/drawing/2014/main" id="{2B02C5CF-7565-E7B3-8279-F453CE14D532}"/>
              </a:ext>
            </a:extLst>
          </p:cNvPr>
          <p:cNvSpPr>
            <a:spLocks noGrp="1"/>
          </p:cNvSpPr>
          <p:nvPr>
            <p:ph type="body" sz="quarter" idx="11"/>
          </p:nvPr>
        </p:nvSpPr>
        <p:spPr>
          <a:xfrm>
            <a:off x="8226771" y="757378"/>
            <a:ext cx="3726690" cy="5789503"/>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11" name="Footer Placeholder 2">
            <a:extLst>
              <a:ext uri="{FF2B5EF4-FFF2-40B4-BE49-F238E27FC236}">
                <a16:creationId xmlns:a16="http://schemas.microsoft.com/office/drawing/2014/main" id="{ED348FBD-2F76-BA4B-3558-FE1A05673831}"/>
              </a:ext>
            </a:extLst>
          </p:cNvPr>
          <p:cNvSpPr>
            <a:spLocks noGrp="1"/>
          </p:cNvSpPr>
          <p:nvPr>
            <p:ph type="ftr" sz="quarter" idx="3"/>
          </p:nvPr>
        </p:nvSpPr>
        <p:spPr>
          <a:xfrm>
            <a:off x="3694044" y="6596579"/>
            <a:ext cx="4029929"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6" name="Tijdelijke aanduiding voor tekst 2">
            <a:extLst>
              <a:ext uri="{FF2B5EF4-FFF2-40B4-BE49-F238E27FC236}">
                <a16:creationId xmlns:a16="http://schemas.microsoft.com/office/drawing/2014/main" id="{F4E8261F-AC04-FE49-3991-56F4FE954F4F}"/>
              </a:ext>
            </a:extLst>
          </p:cNvPr>
          <p:cNvSpPr>
            <a:spLocks noGrp="1"/>
          </p:cNvSpPr>
          <p:nvPr>
            <p:ph idx="1"/>
          </p:nvPr>
        </p:nvSpPr>
        <p:spPr>
          <a:xfrm>
            <a:off x="792001" y="1801091"/>
            <a:ext cx="6872115"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jdelijke aanduiding voor titel 1">
            <a:extLst>
              <a:ext uri="{FF2B5EF4-FFF2-40B4-BE49-F238E27FC236}">
                <a16:creationId xmlns:a16="http://schemas.microsoft.com/office/drawing/2014/main" id="{314A52BB-D8EE-E2FF-7130-A29D992085C3}"/>
              </a:ext>
            </a:extLst>
          </p:cNvPr>
          <p:cNvSpPr>
            <a:spLocks noGrp="1"/>
          </p:cNvSpPr>
          <p:nvPr>
            <p:ph type="title"/>
          </p:nvPr>
        </p:nvSpPr>
        <p:spPr>
          <a:xfrm>
            <a:off x="792001" y="757379"/>
            <a:ext cx="6872115"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1410211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6_One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F468A8-737A-DF6D-C79B-096FBA540272}"/>
              </a:ext>
            </a:extLst>
          </p:cNvPr>
          <p:cNvSpPr/>
          <p:nvPr userDrawn="1"/>
        </p:nvSpPr>
        <p:spPr>
          <a:xfrm>
            <a:off x="7527636" y="0"/>
            <a:ext cx="4664364"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 Placeholder 3">
            <a:extLst>
              <a:ext uri="{FF2B5EF4-FFF2-40B4-BE49-F238E27FC236}">
                <a16:creationId xmlns:a16="http://schemas.microsoft.com/office/drawing/2014/main" id="{55B297B7-87E9-B5B5-95F1-7205E20B42A7}"/>
              </a:ext>
            </a:extLst>
          </p:cNvPr>
          <p:cNvSpPr>
            <a:spLocks noGrp="1"/>
          </p:cNvSpPr>
          <p:nvPr>
            <p:ph type="body" sz="quarter" idx="11"/>
          </p:nvPr>
        </p:nvSpPr>
        <p:spPr>
          <a:xfrm>
            <a:off x="7707023" y="757379"/>
            <a:ext cx="4207885" cy="580153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11" name="Footer Placeholder 2">
            <a:extLst>
              <a:ext uri="{FF2B5EF4-FFF2-40B4-BE49-F238E27FC236}">
                <a16:creationId xmlns:a16="http://schemas.microsoft.com/office/drawing/2014/main" id="{01B8C0EA-8405-6130-2362-1597F4DDA8C3}"/>
              </a:ext>
            </a:extLst>
          </p:cNvPr>
          <p:cNvSpPr>
            <a:spLocks noGrp="1"/>
          </p:cNvSpPr>
          <p:nvPr>
            <p:ph type="ftr" sz="quarter" idx="3"/>
          </p:nvPr>
        </p:nvSpPr>
        <p:spPr>
          <a:xfrm>
            <a:off x="3195065" y="6596579"/>
            <a:ext cx="4055479"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tekst 2">
            <a:extLst>
              <a:ext uri="{FF2B5EF4-FFF2-40B4-BE49-F238E27FC236}">
                <a16:creationId xmlns:a16="http://schemas.microsoft.com/office/drawing/2014/main" id="{6488265E-8160-5992-6D73-2B73BAC1A823}"/>
              </a:ext>
            </a:extLst>
          </p:cNvPr>
          <p:cNvSpPr>
            <a:spLocks noGrp="1"/>
          </p:cNvSpPr>
          <p:nvPr>
            <p:ph idx="1"/>
          </p:nvPr>
        </p:nvSpPr>
        <p:spPr>
          <a:xfrm>
            <a:off x="792001" y="1801091"/>
            <a:ext cx="6458543"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jdelijke aanduiding voor titel 1">
            <a:extLst>
              <a:ext uri="{FF2B5EF4-FFF2-40B4-BE49-F238E27FC236}">
                <a16:creationId xmlns:a16="http://schemas.microsoft.com/office/drawing/2014/main" id="{7E9EE4A0-972A-A7F6-4EE3-D10E9A0DF59F}"/>
              </a:ext>
            </a:extLst>
          </p:cNvPr>
          <p:cNvSpPr>
            <a:spLocks noGrp="1"/>
          </p:cNvSpPr>
          <p:nvPr>
            <p:ph type="title"/>
          </p:nvPr>
        </p:nvSpPr>
        <p:spPr>
          <a:xfrm>
            <a:off x="792001" y="757379"/>
            <a:ext cx="6458543"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4540197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5_One column">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BD671F49-0887-DA69-3DA1-413951348195}"/>
              </a:ext>
            </a:extLst>
          </p:cNvPr>
          <p:cNvSpPr>
            <a:spLocks noGrp="1"/>
          </p:cNvSpPr>
          <p:nvPr>
            <p:ph type="ftr" sz="quarter" idx="3"/>
          </p:nvPr>
        </p:nvSpPr>
        <p:spPr>
          <a:xfrm>
            <a:off x="1699321" y="6596579"/>
            <a:ext cx="4374503"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Rectangle 1">
            <a:extLst>
              <a:ext uri="{FF2B5EF4-FFF2-40B4-BE49-F238E27FC236}">
                <a16:creationId xmlns:a16="http://schemas.microsoft.com/office/drawing/2014/main" id="{619D5898-A1BE-FE2F-D91C-486F5259D282}"/>
              </a:ext>
            </a:extLst>
          </p:cNvPr>
          <p:cNvSpPr/>
          <p:nvPr userDrawn="1"/>
        </p:nvSpPr>
        <p:spPr>
          <a:xfrm>
            <a:off x="6407408" y="0"/>
            <a:ext cx="5784592"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 Placeholder 3">
            <a:extLst>
              <a:ext uri="{FF2B5EF4-FFF2-40B4-BE49-F238E27FC236}">
                <a16:creationId xmlns:a16="http://schemas.microsoft.com/office/drawing/2014/main" id="{F2F86F87-7F7F-BF3F-D31C-CA51F48BA47E}"/>
              </a:ext>
            </a:extLst>
          </p:cNvPr>
          <p:cNvSpPr>
            <a:spLocks noGrp="1"/>
          </p:cNvSpPr>
          <p:nvPr>
            <p:ph type="body" sz="quarter" idx="15"/>
          </p:nvPr>
        </p:nvSpPr>
        <p:spPr>
          <a:xfrm>
            <a:off x="6592217" y="757379"/>
            <a:ext cx="5270918" cy="580153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9" name="Tijdelijke aanduiding voor tekst 2">
            <a:extLst>
              <a:ext uri="{FF2B5EF4-FFF2-40B4-BE49-F238E27FC236}">
                <a16:creationId xmlns:a16="http://schemas.microsoft.com/office/drawing/2014/main" id="{080F6F6E-E143-0931-E684-7672A62E65E0}"/>
              </a:ext>
            </a:extLst>
          </p:cNvPr>
          <p:cNvSpPr>
            <a:spLocks noGrp="1"/>
          </p:cNvSpPr>
          <p:nvPr>
            <p:ph idx="1"/>
          </p:nvPr>
        </p:nvSpPr>
        <p:spPr>
          <a:xfrm>
            <a:off x="792001" y="1801091"/>
            <a:ext cx="5281823"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Tijdelijke aanduiding voor titel 1">
            <a:extLst>
              <a:ext uri="{FF2B5EF4-FFF2-40B4-BE49-F238E27FC236}">
                <a16:creationId xmlns:a16="http://schemas.microsoft.com/office/drawing/2014/main" id="{E9F72359-46EA-4AB3-5334-6B88D853B9C4}"/>
              </a:ext>
            </a:extLst>
          </p:cNvPr>
          <p:cNvSpPr>
            <a:spLocks noGrp="1"/>
          </p:cNvSpPr>
          <p:nvPr>
            <p:ph type="title"/>
          </p:nvPr>
        </p:nvSpPr>
        <p:spPr>
          <a:xfrm>
            <a:off x="792001" y="757379"/>
            <a:ext cx="5281823"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41983310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179898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 Placeholder 3">
            <a:extLst>
              <a:ext uri="{FF2B5EF4-FFF2-40B4-BE49-F238E27FC236}">
                <a16:creationId xmlns:a16="http://schemas.microsoft.com/office/drawing/2014/main" id="{8513A5B7-F7A1-2A81-B060-4471930D9C55}"/>
              </a:ext>
            </a:extLst>
          </p:cNvPr>
          <p:cNvSpPr>
            <a:spLocks noGrp="1"/>
          </p:cNvSpPr>
          <p:nvPr>
            <p:ph type="body" sz="quarter" idx="11"/>
          </p:nvPr>
        </p:nvSpPr>
        <p:spPr>
          <a:xfrm>
            <a:off x="179388" y="757378"/>
            <a:ext cx="1460500" cy="5789503"/>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8" name="Footer Placeholder 2">
            <a:extLst>
              <a:ext uri="{FF2B5EF4-FFF2-40B4-BE49-F238E27FC236}">
                <a16:creationId xmlns:a16="http://schemas.microsoft.com/office/drawing/2014/main" id="{21265A45-647C-3886-BF94-32A55722A1C3}"/>
              </a:ext>
            </a:extLst>
          </p:cNvPr>
          <p:cNvSpPr>
            <a:spLocks noGrp="1"/>
          </p:cNvSpPr>
          <p:nvPr>
            <p:ph type="ftr" sz="quarter" idx="3"/>
          </p:nvPr>
        </p:nvSpPr>
        <p:spPr>
          <a:xfrm>
            <a:off x="7325138"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5" name="Tijdelijke aanduiding voor tekst 2">
            <a:extLst>
              <a:ext uri="{FF2B5EF4-FFF2-40B4-BE49-F238E27FC236}">
                <a16:creationId xmlns:a16="http://schemas.microsoft.com/office/drawing/2014/main" id="{CDA8A352-CDFA-8CF9-C554-7EFAFA5606B4}"/>
              </a:ext>
            </a:extLst>
          </p:cNvPr>
          <p:cNvSpPr>
            <a:spLocks noGrp="1"/>
          </p:cNvSpPr>
          <p:nvPr>
            <p:ph idx="1"/>
          </p:nvPr>
        </p:nvSpPr>
        <p:spPr>
          <a:xfrm>
            <a:off x="2213028" y="1801091"/>
            <a:ext cx="9226910"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jdelijke aanduiding voor titel 1">
            <a:extLst>
              <a:ext uri="{FF2B5EF4-FFF2-40B4-BE49-F238E27FC236}">
                <a16:creationId xmlns:a16="http://schemas.microsoft.com/office/drawing/2014/main" id="{5319A237-3E05-DB35-9CDA-0EA12A4F8FDE}"/>
              </a:ext>
            </a:extLst>
          </p:cNvPr>
          <p:cNvSpPr>
            <a:spLocks noGrp="1"/>
          </p:cNvSpPr>
          <p:nvPr>
            <p:ph type="title"/>
          </p:nvPr>
        </p:nvSpPr>
        <p:spPr>
          <a:xfrm>
            <a:off x="2213028" y="757379"/>
            <a:ext cx="9226910"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1916067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270344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267E2520-EB25-E635-21F8-8F668D2E9C85}"/>
              </a:ext>
            </a:extLst>
          </p:cNvPr>
          <p:cNvSpPr>
            <a:spLocks noGrp="1"/>
          </p:cNvSpPr>
          <p:nvPr>
            <p:ph type="body" sz="quarter" idx="11"/>
          </p:nvPr>
        </p:nvSpPr>
        <p:spPr>
          <a:xfrm>
            <a:off x="179387" y="757379"/>
            <a:ext cx="2325273" cy="5789503"/>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9" name="Footer Placeholder 2">
            <a:extLst>
              <a:ext uri="{FF2B5EF4-FFF2-40B4-BE49-F238E27FC236}">
                <a16:creationId xmlns:a16="http://schemas.microsoft.com/office/drawing/2014/main" id="{B9182200-04F5-D139-43B1-870EB7BD176B}"/>
              </a:ext>
            </a:extLst>
          </p:cNvPr>
          <p:cNvSpPr>
            <a:spLocks noGrp="1"/>
          </p:cNvSpPr>
          <p:nvPr>
            <p:ph type="ftr" sz="quarter" idx="3"/>
          </p:nvPr>
        </p:nvSpPr>
        <p:spPr>
          <a:xfrm>
            <a:off x="7325138"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tekst 2">
            <a:extLst>
              <a:ext uri="{FF2B5EF4-FFF2-40B4-BE49-F238E27FC236}">
                <a16:creationId xmlns:a16="http://schemas.microsoft.com/office/drawing/2014/main" id="{B1C0DAAA-748F-39BD-BC59-4E9CB5163CF6}"/>
              </a:ext>
            </a:extLst>
          </p:cNvPr>
          <p:cNvSpPr>
            <a:spLocks noGrp="1"/>
          </p:cNvSpPr>
          <p:nvPr>
            <p:ph idx="1"/>
          </p:nvPr>
        </p:nvSpPr>
        <p:spPr>
          <a:xfrm>
            <a:off x="3039762" y="1801091"/>
            <a:ext cx="8400176"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jdelijke aanduiding voor titel 1">
            <a:extLst>
              <a:ext uri="{FF2B5EF4-FFF2-40B4-BE49-F238E27FC236}">
                <a16:creationId xmlns:a16="http://schemas.microsoft.com/office/drawing/2014/main" id="{A2ED5315-825C-6772-C3B6-A75E428FFD6D}"/>
              </a:ext>
            </a:extLst>
          </p:cNvPr>
          <p:cNvSpPr>
            <a:spLocks noGrp="1"/>
          </p:cNvSpPr>
          <p:nvPr>
            <p:ph type="title"/>
          </p:nvPr>
        </p:nvSpPr>
        <p:spPr>
          <a:xfrm>
            <a:off x="3039762" y="757379"/>
            <a:ext cx="8400176"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8851604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9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324015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5A0A8831-D115-3A53-5004-562A479AA56B}"/>
              </a:ext>
            </a:extLst>
          </p:cNvPr>
          <p:cNvSpPr>
            <a:spLocks noGrp="1"/>
          </p:cNvSpPr>
          <p:nvPr>
            <p:ph type="body" sz="quarter" idx="11"/>
          </p:nvPr>
        </p:nvSpPr>
        <p:spPr>
          <a:xfrm>
            <a:off x="179387" y="757378"/>
            <a:ext cx="2871925" cy="5789503"/>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7" name="Footer Placeholder 2">
            <a:extLst>
              <a:ext uri="{FF2B5EF4-FFF2-40B4-BE49-F238E27FC236}">
                <a16:creationId xmlns:a16="http://schemas.microsoft.com/office/drawing/2014/main" id="{DF960804-4A6D-D143-5D25-C558E1C5B9E1}"/>
              </a:ext>
            </a:extLst>
          </p:cNvPr>
          <p:cNvSpPr>
            <a:spLocks noGrp="1"/>
          </p:cNvSpPr>
          <p:nvPr>
            <p:ph type="ftr" sz="quarter" idx="3"/>
          </p:nvPr>
        </p:nvSpPr>
        <p:spPr>
          <a:xfrm>
            <a:off x="7325138"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tekst 2">
            <a:extLst>
              <a:ext uri="{FF2B5EF4-FFF2-40B4-BE49-F238E27FC236}">
                <a16:creationId xmlns:a16="http://schemas.microsoft.com/office/drawing/2014/main" id="{CD9E1A24-DB3C-F6EC-A97E-85C999D78690}"/>
              </a:ext>
            </a:extLst>
          </p:cNvPr>
          <p:cNvSpPr>
            <a:spLocks noGrp="1"/>
          </p:cNvSpPr>
          <p:nvPr>
            <p:ph idx="1"/>
          </p:nvPr>
        </p:nvSpPr>
        <p:spPr>
          <a:xfrm>
            <a:off x="3595816" y="1801091"/>
            <a:ext cx="7844122"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jdelijke aanduiding voor titel 1">
            <a:extLst>
              <a:ext uri="{FF2B5EF4-FFF2-40B4-BE49-F238E27FC236}">
                <a16:creationId xmlns:a16="http://schemas.microsoft.com/office/drawing/2014/main" id="{E88563FD-7477-61E2-3EDF-F291B982D3C2}"/>
              </a:ext>
            </a:extLst>
          </p:cNvPr>
          <p:cNvSpPr>
            <a:spLocks noGrp="1"/>
          </p:cNvSpPr>
          <p:nvPr>
            <p:ph type="title"/>
          </p:nvPr>
        </p:nvSpPr>
        <p:spPr>
          <a:xfrm>
            <a:off x="3595816" y="757379"/>
            <a:ext cx="7844122"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768020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414461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Text Placeholder 3">
            <a:extLst>
              <a:ext uri="{FF2B5EF4-FFF2-40B4-BE49-F238E27FC236}">
                <a16:creationId xmlns:a16="http://schemas.microsoft.com/office/drawing/2014/main" id="{8CA03C8C-655D-7451-C879-3DDEE48C5618}"/>
              </a:ext>
            </a:extLst>
          </p:cNvPr>
          <p:cNvSpPr>
            <a:spLocks noGrp="1"/>
          </p:cNvSpPr>
          <p:nvPr>
            <p:ph type="body" sz="quarter" idx="11"/>
          </p:nvPr>
        </p:nvSpPr>
        <p:spPr>
          <a:xfrm>
            <a:off x="179388" y="757379"/>
            <a:ext cx="3726690" cy="5758752"/>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11" name="Footer Placeholder 2">
            <a:extLst>
              <a:ext uri="{FF2B5EF4-FFF2-40B4-BE49-F238E27FC236}">
                <a16:creationId xmlns:a16="http://schemas.microsoft.com/office/drawing/2014/main" id="{8D22A261-537D-62EE-35EE-1AB8F101F295}"/>
              </a:ext>
            </a:extLst>
          </p:cNvPr>
          <p:cNvSpPr>
            <a:spLocks noGrp="1"/>
          </p:cNvSpPr>
          <p:nvPr>
            <p:ph type="ftr" sz="quarter" idx="3"/>
          </p:nvPr>
        </p:nvSpPr>
        <p:spPr>
          <a:xfrm>
            <a:off x="7325138"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tekst 2">
            <a:extLst>
              <a:ext uri="{FF2B5EF4-FFF2-40B4-BE49-F238E27FC236}">
                <a16:creationId xmlns:a16="http://schemas.microsoft.com/office/drawing/2014/main" id="{EA9E01B0-3826-14AA-D910-0F2FE0F2F06F}"/>
              </a:ext>
            </a:extLst>
          </p:cNvPr>
          <p:cNvSpPr>
            <a:spLocks noGrp="1"/>
          </p:cNvSpPr>
          <p:nvPr>
            <p:ph idx="1"/>
          </p:nvPr>
        </p:nvSpPr>
        <p:spPr>
          <a:xfrm>
            <a:off x="4534930" y="1801091"/>
            <a:ext cx="6905008"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jdelijke aanduiding voor titel 1">
            <a:extLst>
              <a:ext uri="{FF2B5EF4-FFF2-40B4-BE49-F238E27FC236}">
                <a16:creationId xmlns:a16="http://schemas.microsoft.com/office/drawing/2014/main" id="{D53AD50B-09B7-F639-0566-9317E2F20F3E}"/>
              </a:ext>
            </a:extLst>
          </p:cNvPr>
          <p:cNvSpPr>
            <a:spLocks noGrp="1"/>
          </p:cNvSpPr>
          <p:nvPr>
            <p:ph type="title"/>
          </p:nvPr>
        </p:nvSpPr>
        <p:spPr>
          <a:xfrm>
            <a:off x="4534930" y="757379"/>
            <a:ext cx="690500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1753760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0_One colum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49EB1D-971E-E4E2-3CB7-024C78164081}"/>
              </a:ext>
            </a:extLst>
          </p:cNvPr>
          <p:cNvSpPr/>
          <p:nvPr userDrawn="1"/>
        </p:nvSpPr>
        <p:spPr>
          <a:xfrm>
            <a:off x="0" y="0"/>
            <a:ext cx="4664364"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 Placeholder 3">
            <a:extLst>
              <a:ext uri="{FF2B5EF4-FFF2-40B4-BE49-F238E27FC236}">
                <a16:creationId xmlns:a16="http://schemas.microsoft.com/office/drawing/2014/main" id="{7E55A908-64FF-F9CF-24B3-3A95B5B4063E}"/>
              </a:ext>
            </a:extLst>
          </p:cNvPr>
          <p:cNvSpPr>
            <a:spLocks noGrp="1"/>
          </p:cNvSpPr>
          <p:nvPr>
            <p:ph type="body" sz="quarter" idx="12"/>
          </p:nvPr>
        </p:nvSpPr>
        <p:spPr>
          <a:xfrm>
            <a:off x="179387" y="757379"/>
            <a:ext cx="4207885" cy="580153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11" name="Footer Placeholder 2">
            <a:extLst>
              <a:ext uri="{FF2B5EF4-FFF2-40B4-BE49-F238E27FC236}">
                <a16:creationId xmlns:a16="http://schemas.microsoft.com/office/drawing/2014/main" id="{3480D1DE-C024-AA5F-EA1A-49AEE8BA507B}"/>
              </a:ext>
            </a:extLst>
          </p:cNvPr>
          <p:cNvSpPr>
            <a:spLocks noGrp="1"/>
          </p:cNvSpPr>
          <p:nvPr>
            <p:ph type="ftr" sz="quarter" idx="3"/>
          </p:nvPr>
        </p:nvSpPr>
        <p:spPr>
          <a:xfrm>
            <a:off x="7325138"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8" name="Tijdelijke aanduiding voor tekst 2">
            <a:extLst>
              <a:ext uri="{FF2B5EF4-FFF2-40B4-BE49-F238E27FC236}">
                <a16:creationId xmlns:a16="http://schemas.microsoft.com/office/drawing/2014/main" id="{5D18E434-AAC6-8234-A7AA-79F638485E40}"/>
              </a:ext>
            </a:extLst>
          </p:cNvPr>
          <p:cNvSpPr>
            <a:spLocks noGrp="1"/>
          </p:cNvSpPr>
          <p:nvPr>
            <p:ph idx="1"/>
          </p:nvPr>
        </p:nvSpPr>
        <p:spPr>
          <a:xfrm>
            <a:off x="4992130" y="1801091"/>
            <a:ext cx="6447808"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jdelijke aanduiding voor titel 1">
            <a:extLst>
              <a:ext uri="{FF2B5EF4-FFF2-40B4-BE49-F238E27FC236}">
                <a16:creationId xmlns:a16="http://schemas.microsoft.com/office/drawing/2014/main" id="{7BE582C2-A152-0361-BD1A-A59AEEDCB77B}"/>
              </a:ext>
            </a:extLst>
          </p:cNvPr>
          <p:cNvSpPr>
            <a:spLocks noGrp="1"/>
          </p:cNvSpPr>
          <p:nvPr>
            <p:ph type="title"/>
          </p:nvPr>
        </p:nvSpPr>
        <p:spPr>
          <a:xfrm>
            <a:off x="4992130" y="757379"/>
            <a:ext cx="644780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356261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hapes 01">
    <p:spTree>
      <p:nvGrpSpPr>
        <p:cNvPr id="1" name=""/>
        <p:cNvGrpSpPr/>
        <p:nvPr/>
      </p:nvGrpSpPr>
      <p:grpSpPr>
        <a:xfrm>
          <a:off x="0" y="0"/>
          <a:ext cx="0" cy="0"/>
          <a:chOff x="0" y="0"/>
          <a:chExt cx="0" cy="0"/>
        </a:xfrm>
      </p:grpSpPr>
      <p:sp>
        <p:nvSpPr>
          <p:cNvPr id="5" name="Vrije vorm: vorm 4">
            <a:extLst>
              <a:ext uri="{FF2B5EF4-FFF2-40B4-BE49-F238E27FC236}">
                <a16:creationId xmlns:a16="http://schemas.microsoft.com/office/drawing/2014/main" id="{36B21C0E-85D6-BE90-0206-45AD0D4362F2}"/>
              </a:ext>
            </a:extLst>
          </p:cNvPr>
          <p:cNvSpPr/>
          <p:nvPr/>
        </p:nvSpPr>
        <p:spPr>
          <a:xfrm rot="13500000">
            <a:off x="6729047"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AEC5FFC3-5F75-5246-054B-E4F0D5B92918}"/>
              </a:ext>
            </a:extLst>
          </p:cNvPr>
          <p:cNvSpPr/>
          <p:nvPr/>
        </p:nvSpPr>
        <p:spPr>
          <a:xfrm>
            <a:off x="8880001"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CCB94422-7EEB-D43D-A4B0-B4249C8AF168}"/>
              </a:ext>
            </a:extLst>
          </p:cNvPr>
          <p:cNvSpPr/>
          <p:nvPr/>
        </p:nvSpPr>
        <p:spPr>
          <a:xfrm>
            <a:off x="6360003"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CACCFB09-D7D1-5807-1E3D-CCB5DD0A9BD7}"/>
              </a:ext>
            </a:extLst>
          </p:cNvPr>
          <p:cNvSpPr/>
          <p:nvPr/>
        </p:nvSpPr>
        <p:spPr>
          <a:xfrm>
            <a:off x="8880000"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4" name="Footer Placeholder 2">
            <a:extLst>
              <a:ext uri="{FF2B5EF4-FFF2-40B4-BE49-F238E27FC236}">
                <a16:creationId xmlns:a16="http://schemas.microsoft.com/office/drawing/2014/main" id="{6F98C765-EEF2-063A-BFDC-407F7481B0DA}"/>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8" name="Tijdelijke aanduiding voor inhoud 2">
            <a:extLst>
              <a:ext uri="{FF2B5EF4-FFF2-40B4-BE49-F238E27FC236}">
                <a16:creationId xmlns:a16="http://schemas.microsoft.com/office/drawing/2014/main" id="{1324B594-AC8D-D219-CB08-42B70704266A}"/>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jdelijke aanduiding voor titel 1">
            <a:extLst>
              <a:ext uri="{FF2B5EF4-FFF2-40B4-BE49-F238E27FC236}">
                <a16:creationId xmlns:a16="http://schemas.microsoft.com/office/drawing/2014/main" id="{40D11602-1C70-1337-997C-83754B3B787D}"/>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20" name="Tijdelijke aanduiding voor tekst 2">
            <a:extLst>
              <a:ext uri="{FF2B5EF4-FFF2-40B4-BE49-F238E27FC236}">
                <a16:creationId xmlns:a16="http://schemas.microsoft.com/office/drawing/2014/main" id="{3A802CEA-9D0F-2EEA-58FE-0BF167ECDCF6}"/>
              </a:ext>
            </a:extLst>
          </p:cNvPr>
          <p:cNvSpPr>
            <a:spLocks noGrp="1"/>
          </p:cNvSpPr>
          <p:nvPr>
            <p:ph type="body" idx="12"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245959271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One colum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7C9DBB-B16D-33E3-8D54-51CC5DA0DCBE}"/>
              </a:ext>
            </a:extLst>
          </p:cNvPr>
          <p:cNvSpPr/>
          <p:nvPr userDrawn="1"/>
        </p:nvSpPr>
        <p:spPr>
          <a:xfrm>
            <a:off x="-19896" y="0"/>
            <a:ext cx="5784592"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 Placeholder 3">
            <a:extLst>
              <a:ext uri="{FF2B5EF4-FFF2-40B4-BE49-F238E27FC236}">
                <a16:creationId xmlns:a16="http://schemas.microsoft.com/office/drawing/2014/main" id="{5B59FCA4-BDEC-A9A7-385B-4259D20730FF}"/>
              </a:ext>
            </a:extLst>
          </p:cNvPr>
          <p:cNvSpPr>
            <a:spLocks noGrp="1"/>
          </p:cNvSpPr>
          <p:nvPr>
            <p:ph type="body" sz="quarter" idx="15"/>
          </p:nvPr>
        </p:nvSpPr>
        <p:spPr>
          <a:xfrm>
            <a:off x="164913" y="757379"/>
            <a:ext cx="5270918" cy="580153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8" name="Footer Placeholder 2">
            <a:extLst>
              <a:ext uri="{FF2B5EF4-FFF2-40B4-BE49-F238E27FC236}">
                <a16:creationId xmlns:a16="http://schemas.microsoft.com/office/drawing/2014/main" id="{DC051C24-ED41-E969-23B4-DB87FAB58D9A}"/>
              </a:ext>
            </a:extLst>
          </p:cNvPr>
          <p:cNvSpPr>
            <a:spLocks noGrp="1"/>
          </p:cNvSpPr>
          <p:nvPr>
            <p:ph type="ftr" sz="quarter" idx="3"/>
          </p:nvPr>
        </p:nvSpPr>
        <p:spPr>
          <a:xfrm>
            <a:off x="7325138"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tekst 2">
            <a:extLst>
              <a:ext uri="{FF2B5EF4-FFF2-40B4-BE49-F238E27FC236}">
                <a16:creationId xmlns:a16="http://schemas.microsoft.com/office/drawing/2014/main" id="{6A464F73-8228-CE17-F991-8ECD73CBE152}"/>
              </a:ext>
            </a:extLst>
          </p:cNvPr>
          <p:cNvSpPr>
            <a:spLocks noGrp="1"/>
          </p:cNvSpPr>
          <p:nvPr>
            <p:ph idx="1"/>
          </p:nvPr>
        </p:nvSpPr>
        <p:spPr>
          <a:xfrm>
            <a:off x="6096000" y="1801091"/>
            <a:ext cx="5343938"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Tijdelijke aanduiding voor titel 1">
            <a:extLst>
              <a:ext uri="{FF2B5EF4-FFF2-40B4-BE49-F238E27FC236}">
                <a16:creationId xmlns:a16="http://schemas.microsoft.com/office/drawing/2014/main" id="{B62EF579-30C1-3F2A-174E-6E7B1E98AB69}"/>
              </a:ext>
            </a:extLst>
          </p:cNvPr>
          <p:cNvSpPr>
            <a:spLocks noGrp="1"/>
          </p:cNvSpPr>
          <p:nvPr>
            <p:ph type="title"/>
          </p:nvPr>
        </p:nvSpPr>
        <p:spPr>
          <a:xfrm>
            <a:off x="6096000" y="757379"/>
            <a:ext cx="534393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4453007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ull widt image">
    <p:bg>
      <p:bgRef idx="1001">
        <a:schemeClr val="bg1"/>
      </p:bgRef>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F7F5925E-98AA-0FE4-C000-F64D8B4F70E1}"/>
              </a:ext>
            </a:extLst>
          </p:cNvPr>
          <p:cNvSpPr>
            <a:spLocks noGrp="1"/>
          </p:cNvSpPr>
          <p:nvPr>
            <p:ph type="pic" sz="quarter" idx="11" hasCustomPrompt="1"/>
          </p:nvPr>
        </p:nvSpPr>
        <p:spPr>
          <a:xfrm>
            <a:off x="792162" y="647700"/>
            <a:ext cx="10647776" cy="5772978"/>
          </a:xfrm>
          <a:prstGeom prst="rect">
            <a:avLst/>
          </a:prstGeom>
        </p:spPr>
        <p:txBody>
          <a:bodyPr>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C59008D4-5F91-DF54-91D9-F9C33BC6C4B3}"/>
              </a:ext>
            </a:extLst>
          </p:cNvPr>
          <p:cNvSpPr>
            <a:spLocks noGrp="1"/>
          </p:cNvSpPr>
          <p:nvPr>
            <p:ph type="ftr" sz="quarter" idx="3"/>
          </p:nvPr>
        </p:nvSpPr>
        <p:spPr>
          <a:xfrm>
            <a:off x="7325138"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Tree>
    <p:extLst>
      <p:ext uri="{BB962C8B-B14F-4D97-AF65-F5344CB8AC3E}">
        <p14:creationId xmlns:p14="http://schemas.microsoft.com/office/powerpoint/2010/main" val="2241387562"/>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Full widt imag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294494"/>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BB826D-2851-4ED8-5787-389318C3E117}"/>
              </a:ext>
            </a:extLst>
          </p:cNvPr>
          <p:cNvSpPr>
            <a:spLocks noGrp="1"/>
          </p:cNvSpPr>
          <p:nvPr>
            <p:ph type="body" idx="1"/>
          </p:nvPr>
        </p:nvSpPr>
        <p:spPr>
          <a:xfrm>
            <a:off x="792000" y="5558589"/>
            <a:ext cx="5616000" cy="531061"/>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7D131B6-8527-E94A-9535-3CA6BE60EB0B}"/>
              </a:ext>
            </a:extLst>
          </p:cNvPr>
          <p:cNvSpPr>
            <a:spLocks noGrp="1"/>
          </p:cNvSpPr>
          <p:nvPr>
            <p:ph type="dt" sz="half" idx="10"/>
          </p:nvPr>
        </p:nvSpPr>
        <p:spPr/>
        <p:txBody>
          <a:bodyPr/>
          <a:lstStyle/>
          <a:p>
            <a:endParaRPr lang="en-BE"/>
          </a:p>
        </p:txBody>
      </p:sp>
      <p:sp>
        <p:nvSpPr>
          <p:cNvPr id="5" name="Footer Placeholder 4">
            <a:extLst>
              <a:ext uri="{FF2B5EF4-FFF2-40B4-BE49-F238E27FC236}">
                <a16:creationId xmlns:a16="http://schemas.microsoft.com/office/drawing/2014/main" id="{CBCF3B65-56F9-3C81-53CE-C06BFEF5287E}"/>
              </a:ext>
            </a:extLst>
          </p:cNvPr>
          <p:cNvSpPr>
            <a:spLocks noGrp="1"/>
          </p:cNvSpPr>
          <p:nvPr>
            <p:ph type="ftr" sz="quarter" idx="11"/>
          </p:nvPr>
        </p:nvSpPr>
        <p:spPr>
          <a:xfrm>
            <a:off x="4038600" y="6356350"/>
            <a:ext cx="4114800" cy="365125"/>
          </a:xfrm>
          <a:prstGeom prst="rect">
            <a:avLst/>
          </a:prstGeom>
        </p:spPr>
        <p:txBody>
          <a:bodyPr/>
          <a:lstStyle/>
          <a:p>
            <a:endParaRPr lang="en-BE"/>
          </a:p>
        </p:txBody>
      </p:sp>
      <p:sp>
        <p:nvSpPr>
          <p:cNvPr id="6" name="Slide Number Placeholder 5">
            <a:extLst>
              <a:ext uri="{FF2B5EF4-FFF2-40B4-BE49-F238E27FC236}">
                <a16:creationId xmlns:a16="http://schemas.microsoft.com/office/drawing/2014/main" id="{574C0029-D788-FC21-4BE8-53D5B50BA857}"/>
              </a:ext>
            </a:extLst>
          </p:cNvPr>
          <p:cNvSpPr>
            <a:spLocks noGrp="1"/>
          </p:cNvSpPr>
          <p:nvPr>
            <p:ph type="sldNum" sz="quarter" idx="12"/>
          </p:nvPr>
        </p:nvSpPr>
        <p:spPr/>
        <p:txBody>
          <a:bodyPr/>
          <a:lstStyle/>
          <a:p>
            <a:fld id="{DE8C616B-0842-F943-ABDB-00B741DDA2D5}" type="slidenum">
              <a:rPr lang="en-BE" smtClean="0"/>
              <a:t>‹#›</a:t>
            </a:fld>
            <a:endParaRPr lang="en-BE"/>
          </a:p>
        </p:txBody>
      </p:sp>
      <p:sp>
        <p:nvSpPr>
          <p:cNvPr id="7" name="Title 1">
            <a:extLst>
              <a:ext uri="{FF2B5EF4-FFF2-40B4-BE49-F238E27FC236}">
                <a16:creationId xmlns:a16="http://schemas.microsoft.com/office/drawing/2014/main" id="{6A3DBF50-79D6-BBB6-8EA5-EBEC06B9D34D}"/>
              </a:ext>
            </a:extLst>
          </p:cNvPr>
          <p:cNvSpPr>
            <a:spLocks noGrp="1"/>
          </p:cNvSpPr>
          <p:nvPr>
            <p:ph type="title" hasCustomPrompt="1"/>
          </p:nvPr>
        </p:nvSpPr>
        <p:spPr>
          <a:xfrm>
            <a:off x="792000" y="3428996"/>
            <a:ext cx="5616000" cy="2009278"/>
          </a:xfrm>
          <a:prstGeom prst="rect">
            <a:avLst/>
          </a:prstGeom>
        </p:spPr>
        <p:txBody>
          <a:bodyPr anchor="b">
            <a:noAutofit/>
          </a:bodyPr>
          <a:lstStyle>
            <a:lvl1pPr>
              <a:defRPr sz="3600" b="1">
                <a:solidFill>
                  <a:schemeClr val="bg1"/>
                </a:solidFill>
                <a:latin typeface="Trebuchet MS" panose="020B0703020202090204" pitchFamily="34" charset="0"/>
                <a:cs typeface="Arial" panose="020B0604020202020204" pitchFamily="34" charset="0"/>
              </a:defRPr>
            </a:lvl1pPr>
          </a:lstStyle>
          <a:p>
            <a:r>
              <a:rPr lang="en-US" dirty="0"/>
              <a:t>Click to edit Master title style</a:t>
            </a:r>
          </a:p>
        </p:txBody>
      </p:sp>
      <p:sp>
        <p:nvSpPr>
          <p:cNvPr id="8" name="Tijdelijke aanduiding voor tekst 26">
            <a:extLst>
              <a:ext uri="{FF2B5EF4-FFF2-40B4-BE49-F238E27FC236}">
                <a16:creationId xmlns:a16="http://schemas.microsoft.com/office/drawing/2014/main" id="{4B697287-058B-C122-ADD1-324BA5D6281D}"/>
              </a:ext>
            </a:extLst>
          </p:cNvPr>
          <p:cNvSpPr>
            <a:spLocks noGrp="1"/>
          </p:cNvSpPr>
          <p:nvPr>
            <p:ph type="body" sz="quarter" idx="13" hasCustomPrompt="1"/>
          </p:nvPr>
        </p:nvSpPr>
        <p:spPr>
          <a:xfrm>
            <a:off x="8398655" y="288000"/>
            <a:ext cx="3433345" cy="437581"/>
          </a:xfrm>
          <a:prstGeom prst="rect">
            <a:avLst/>
          </a:prstGeom>
        </p:spPr>
        <p:txBody>
          <a:bodyPr anchor="t">
            <a:normAutofit/>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r>
              <a:rPr lang="nl-NL" dirty="0"/>
              <a:t> descriptor </a:t>
            </a:r>
            <a:r>
              <a:rPr lang="nl-NL" dirty="0" err="1"/>
              <a:t>text</a:t>
            </a:r>
            <a:endParaRPr lang="nl-NL" dirty="0"/>
          </a:p>
        </p:txBody>
      </p:sp>
    </p:spTree>
    <p:extLst>
      <p:ext uri="{BB962C8B-B14F-4D97-AF65-F5344CB8AC3E}">
        <p14:creationId xmlns:p14="http://schemas.microsoft.com/office/powerpoint/2010/main" val="28164703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26B2F92-7B2C-3298-996A-E15BB2C0BBC3}"/>
              </a:ext>
            </a:extLst>
          </p:cNvPr>
          <p:cNvSpPr>
            <a:spLocks noGrp="1"/>
          </p:cNvSpPr>
          <p:nvPr>
            <p:ph type="sldNum" sz="quarter" idx="12"/>
          </p:nvPr>
        </p:nvSpPr>
        <p:spPr/>
        <p:txBody>
          <a:bodyPr/>
          <a:lstStyle/>
          <a:p>
            <a:fld id="{DE8C616B-0842-F943-ABDB-00B741DDA2D5}" type="slidenum">
              <a:rPr lang="en-BE" smtClean="0"/>
              <a:t>‹#›</a:t>
            </a:fld>
            <a:endParaRPr lang="en-BE"/>
          </a:p>
        </p:txBody>
      </p:sp>
      <p:sp>
        <p:nvSpPr>
          <p:cNvPr id="7" name="Footer Placeholder 2">
            <a:extLst>
              <a:ext uri="{FF2B5EF4-FFF2-40B4-BE49-F238E27FC236}">
                <a16:creationId xmlns:a16="http://schemas.microsoft.com/office/drawing/2014/main" id="{A90D3667-A3D9-AD08-1AB2-30B39FE7C1A7}"/>
              </a:ext>
            </a:extLst>
          </p:cNvPr>
          <p:cNvSpPr txBox="1">
            <a:spLocks/>
          </p:cNvSpPr>
          <p:nvPr userDrawn="1"/>
        </p:nvSpPr>
        <p:spPr>
          <a:xfrm>
            <a:off x="7239000" y="6611782"/>
            <a:ext cx="4114800" cy="152091"/>
          </a:xfrm>
          <a:prstGeom prst="rect">
            <a:avLst/>
          </a:prstGeom>
        </p:spPr>
        <p:txBody>
          <a:bodyPr vert="horz" lIns="91440" tIns="45720" rIns="91440" bIns="45720" rtlCol="0" anchor="ctr"/>
          <a:lstStyle>
            <a:defPPr>
              <a:defRPr lang="nl-NL"/>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BE"/>
              <a:t>Source</a:t>
            </a:r>
            <a:endParaRPr lang="en-BE" dirty="0"/>
          </a:p>
        </p:txBody>
      </p:sp>
      <p:sp>
        <p:nvSpPr>
          <p:cNvPr id="2" name="Tijdelijke aanduiding voor inhoud 15">
            <a:extLst>
              <a:ext uri="{FF2B5EF4-FFF2-40B4-BE49-F238E27FC236}">
                <a16:creationId xmlns:a16="http://schemas.microsoft.com/office/drawing/2014/main" id="{B46E43A1-ADB9-95E5-04AC-11A389F01338}"/>
              </a:ext>
            </a:extLst>
          </p:cNvPr>
          <p:cNvSpPr>
            <a:spLocks noGrp="1"/>
          </p:cNvSpPr>
          <p:nvPr>
            <p:ph sz="quarter" idx="10" hasCustomPrompt="1"/>
          </p:nvPr>
        </p:nvSpPr>
        <p:spPr>
          <a:xfrm>
            <a:off x="792000" y="1941197"/>
            <a:ext cx="10608000" cy="4311812"/>
          </a:xfrm>
        </p:spPr>
        <p:txBody>
          <a:bodyPr/>
          <a:lstStyle>
            <a:lvl1pPr>
              <a:buClr>
                <a:schemeClr val="bg1"/>
              </a:buClr>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jdelijke aanduiding voor titel 1">
            <a:extLst>
              <a:ext uri="{FF2B5EF4-FFF2-40B4-BE49-F238E27FC236}">
                <a16:creationId xmlns:a16="http://schemas.microsoft.com/office/drawing/2014/main" id="{FA6AB9BD-042E-E2F1-A701-78009F09EF58}"/>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27479501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26B2F92-7B2C-3298-996A-E15BB2C0BBC3}"/>
              </a:ext>
            </a:extLst>
          </p:cNvPr>
          <p:cNvSpPr>
            <a:spLocks noGrp="1"/>
          </p:cNvSpPr>
          <p:nvPr>
            <p:ph type="sldNum" sz="quarter" idx="12"/>
          </p:nvPr>
        </p:nvSpPr>
        <p:spPr/>
        <p:txBody>
          <a:bodyPr/>
          <a:lstStyle/>
          <a:p>
            <a:fld id="{DE8C616B-0842-F943-ABDB-00B741DDA2D5}" type="slidenum">
              <a:rPr lang="en-BE" smtClean="0"/>
              <a:t>‹#›</a:t>
            </a:fld>
            <a:endParaRPr lang="en-BE"/>
          </a:p>
        </p:txBody>
      </p:sp>
      <p:sp>
        <p:nvSpPr>
          <p:cNvPr id="7" name="Footer Placeholder 2">
            <a:extLst>
              <a:ext uri="{FF2B5EF4-FFF2-40B4-BE49-F238E27FC236}">
                <a16:creationId xmlns:a16="http://schemas.microsoft.com/office/drawing/2014/main" id="{805E8474-5B0E-E124-BFAF-4844ACFE18FB}"/>
              </a:ext>
            </a:extLst>
          </p:cNvPr>
          <p:cNvSpPr>
            <a:spLocks noGrp="1"/>
          </p:cNvSpPr>
          <p:nvPr>
            <p:ph type="ftr" sz="quarter" idx="3"/>
          </p:nvPr>
        </p:nvSpPr>
        <p:spPr>
          <a:xfrm>
            <a:off x="7239000" y="6611782"/>
            <a:ext cx="4114800" cy="152091"/>
          </a:xfrm>
          <a:prstGeom prst="rect">
            <a:avLst/>
          </a:prstGeom>
        </p:spPr>
        <p:txBody>
          <a:bodyPr vert="horz" lIns="91440" tIns="45720" rIns="91440" bIns="45720" rtlCol="0" anchor="ctr"/>
          <a:lstStyle>
            <a:lvl1pPr algn="r">
              <a:defRPr sz="800">
                <a:solidFill>
                  <a:schemeClr val="bg1"/>
                </a:solidFill>
              </a:defRPr>
            </a:lvl1pPr>
          </a:lstStyle>
          <a:p>
            <a:endParaRPr lang="en-BE" dirty="0"/>
          </a:p>
        </p:txBody>
      </p:sp>
      <p:sp>
        <p:nvSpPr>
          <p:cNvPr id="4" name="Tijdelijke aanduiding voor inhoud 15">
            <a:extLst>
              <a:ext uri="{FF2B5EF4-FFF2-40B4-BE49-F238E27FC236}">
                <a16:creationId xmlns:a16="http://schemas.microsoft.com/office/drawing/2014/main" id="{9215E867-B0EB-496A-93A7-9728CAA121CE}"/>
              </a:ext>
            </a:extLst>
          </p:cNvPr>
          <p:cNvSpPr>
            <a:spLocks noGrp="1"/>
          </p:cNvSpPr>
          <p:nvPr>
            <p:ph sz="quarter" idx="10" hasCustomPrompt="1"/>
          </p:nvPr>
        </p:nvSpPr>
        <p:spPr>
          <a:xfrm>
            <a:off x="792000" y="1941197"/>
            <a:ext cx="10608000" cy="4311812"/>
          </a:xfrm>
        </p:spPr>
        <p:txBody>
          <a:bodyPr/>
          <a:lstStyle>
            <a:lvl1pPr>
              <a:buClr>
                <a:schemeClr val="bg1"/>
              </a:buClr>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jdelijke aanduiding voor tekst 2">
            <a:extLst>
              <a:ext uri="{FF2B5EF4-FFF2-40B4-BE49-F238E27FC236}">
                <a16:creationId xmlns:a16="http://schemas.microsoft.com/office/drawing/2014/main" id="{A112FF8A-CCA0-B37F-7A78-9FD66B7C897A}"/>
              </a:ext>
            </a:extLst>
          </p:cNvPr>
          <p:cNvSpPr>
            <a:spLocks noGrp="1"/>
          </p:cNvSpPr>
          <p:nvPr>
            <p:ph type="body" idx="11" hasCustomPrompt="1"/>
          </p:nvPr>
        </p:nvSpPr>
        <p:spPr>
          <a:xfrm>
            <a:off x="792000" y="1370911"/>
            <a:ext cx="10608000" cy="361771"/>
          </a:xfrm>
          <a:prstGeom prst="rect">
            <a:avLst/>
          </a:prstGeom>
        </p:spPr>
        <p:txBody>
          <a:bodyPr anchor="ctr">
            <a:noAutofit/>
          </a:bodyP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titel 1">
            <a:extLst>
              <a:ext uri="{FF2B5EF4-FFF2-40B4-BE49-F238E27FC236}">
                <a16:creationId xmlns:a16="http://schemas.microsoft.com/office/drawing/2014/main" id="{FFD731DB-42AD-D83F-981B-C0DE6FFBD7A4}"/>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870104484"/>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hapter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94925F7-3367-5E1C-72A7-0F7C7D509810}"/>
              </a:ext>
            </a:extLst>
          </p:cNvPr>
          <p:cNvSpPr>
            <a:spLocks noGrp="1"/>
          </p:cNvSpPr>
          <p:nvPr>
            <p:ph type="title" hasCustomPrompt="1"/>
          </p:nvPr>
        </p:nvSpPr>
        <p:spPr>
          <a:xfrm>
            <a:off x="792000" y="3428996"/>
            <a:ext cx="5616000" cy="2628000"/>
          </a:xfrm>
          <a:prstGeom prst="rect">
            <a:avLst/>
          </a:prstGeom>
        </p:spPr>
        <p:txBody>
          <a:bodyPr anchor="b">
            <a:noAutofit/>
          </a:bodyPr>
          <a:lstStyle>
            <a:lvl1pPr>
              <a:defRPr sz="3600" b="1">
                <a:solidFill>
                  <a:schemeClr val="bg1"/>
                </a:solidFill>
                <a:latin typeface="Trebuchet MS" panose="020B0703020202090204" pitchFamily="34" charset="0"/>
                <a:cs typeface="Arial" panose="020B0604020202020204" pitchFamily="34" charset="0"/>
              </a:defRPr>
            </a:lvl1pPr>
          </a:lstStyle>
          <a:p>
            <a:r>
              <a:rPr lang="en-US" dirty="0"/>
              <a:t>Click to edit Master title style</a:t>
            </a:r>
          </a:p>
        </p:txBody>
      </p:sp>
      <p:pic>
        <p:nvPicPr>
          <p:cNvPr id="4" name="Graphic 3">
            <a:extLst>
              <a:ext uri="{FF2B5EF4-FFF2-40B4-BE49-F238E27FC236}">
                <a16:creationId xmlns:a16="http://schemas.microsoft.com/office/drawing/2014/main" id="{3172C627-6B22-1CE4-C94A-AD37FEE634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0000" y="288000"/>
            <a:ext cx="914400" cy="485775"/>
          </a:xfrm>
          <a:prstGeom prst="rect">
            <a:avLst/>
          </a:prstGeom>
        </p:spPr>
      </p:pic>
      <p:sp>
        <p:nvSpPr>
          <p:cNvPr id="3" name="Tijdelijke aanduiding voor tekst 26">
            <a:extLst>
              <a:ext uri="{FF2B5EF4-FFF2-40B4-BE49-F238E27FC236}">
                <a16:creationId xmlns:a16="http://schemas.microsoft.com/office/drawing/2014/main" id="{3323596C-789A-A39A-B269-94D693757042}"/>
              </a:ext>
            </a:extLst>
          </p:cNvPr>
          <p:cNvSpPr>
            <a:spLocks noGrp="1"/>
          </p:cNvSpPr>
          <p:nvPr>
            <p:ph type="body" sz="quarter" idx="10" hasCustomPrompt="1"/>
          </p:nvPr>
        </p:nvSpPr>
        <p:spPr>
          <a:xfrm>
            <a:off x="8398655" y="288000"/>
            <a:ext cx="3433345" cy="572327"/>
          </a:xfrm>
          <a:prstGeom prst="rect">
            <a:avLst/>
          </a:prstGeom>
        </p:spPr>
        <p:txBody>
          <a:bodyPr anchor="t">
            <a:normAutofit/>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r>
              <a:rPr lang="nl-NL" dirty="0"/>
              <a:t> descriptor </a:t>
            </a:r>
            <a:r>
              <a:rPr lang="nl-NL" dirty="0" err="1"/>
              <a:t>text</a:t>
            </a:r>
            <a:endParaRPr lang="nl-NL" dirty="0"/>
          </a:p>
        </p:txBody>
      </p:sp>
    </p:spTree>
    <p:extLst>
      <p:ext uri="{BB962C8B-B14F-4D97-AF65-F5344CB8AC3E}">
        <p14:creationId xmlns:p14="http://schemas.microsoft.com/office/powerpoint/2010/main" val="295189441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3B8F33D-5F9F-00A1-D77B-C5C3EEA51019}"/>
              </a:ext>
            </a:extLst>
          </p:cNvPr>
          <p:cNvSpPr>
            <a:spLocks noGrp="1"/>
          </p:cNvSpPr>
          <p:nvPr>
            <p:ph type="sldNum" sz="quarter" idx="12"/>
          </p:nvPr>
        </p:nvSpPr>
        <p:spPr/>
        <p:txBody>
          <a:bodyPr/>
          <a:lstStyle/>
          <a:p>
            <a:fld id="{DE8C616B-0842-F943-ABDB-00B741DDA2D5}" type="slidenum">
              <a:rPr lang="en-BE" smtClean="0"/>
              <a:t>‹#›</a:t>
            </a:fld>
            <a:endParaRPr lang="en-BE"/>
          </a:p>
        </p:txBody>
      </p:sp>
      <p:sp>
        <p:nvSpPr>
          <p:cNvPr id="8" name="Footer Placeholder 2">
            <a:extLst>
              <a:ext uri="{FF2B5EF4-FFF2-40B4-BE49-F238E27FC236}">
                <a16:creationId xmlns:a16="http://schemas.microsoft.com/office/drawing/2014/main" id="{93003954-839D-1776-5EF0-AD7BF1FD8E0E}"/>
              </a:ext>
            </a:extLst>
          </p:cNvPr>
          <p:cNvSpPr>
            <a:spLocks noGrp="1"/>
          </p:cNvSpPr>
          <p:nvPr>
            <p:ph type="ftr" sz="quarter" idx="3"/>
          </p:nvPr>
        </p:nvSpPr>
        <p:spPr>
          <a:xfrm>
            <a:off x="7239000" y="6611782"/>
            <a:ext cx="4114800" cy="152091"/>
          </a:xfrm>
          <a:prstGeom prst="rect">
            <a:avLst/>
          </a:prstGeom>
        </p:spPr>
        <p:txBody>
          <a:bodyPr vert="horz" lIns="91440" tIns="45720" rIns="91440" bIns="45720" rtlCol="0" anchor="ctr"/>
          <a:lstStyle>
            <a:lvl1pPr algn="r">
              <a:defRPr sz="800">
                <a:solidFill>
                  <a:schemeClr val="bg1"/>
                </a:solidFill>
              </a:defRPr>
            </a:lvl1pPr>
          </a:lstStyle>
          <a:p>
            <a:endParaRPr lang="en-BE" dirty="0"/>
          </a:p>
        </p:txBody>
      </p:sp>
      <p:sp>
        <p:nvSpPr>
          <p:cNvPr id="9" name="Tijdelijke aanduiding voor tekst 2">
            <a:extLst>
              <a:ext uri="{FF2B5EF4-FFF2-40B4-BE49-F238E27FC236}">
                <a16:creationId xmlns:a16="http://schemas.microsoft.com/office/drawing/2014/main" id="{54A04D59-ED64-0F8F-617B-0BEF4A7E2081}"/>
              </a:ext>
            </a:extLst>
          </p:cNvPr>
          <p:cNvSpPr>
            <a:spLocks noGrp="1"/>
          </p:cNvSpPr>
          <p:nvPr>
            <p:ph idx="1"/>
          </p:nvPr>
        </p:nvSpPr>
        <p:spPr>
          <a:xfrm>
            <a:off x="792000" y="1941197"/>
            <a:ext cx="5039999" cy="4311814"/>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Tijdelijke aanduiding voor titel 1">
            <a:extLst>
              <a:ext uri="{FF2B5EF4-FFF2-40B4-BE49-F238E27FC236}">
                <a16:creationId xmlns:a16="http://schemas.microsoft.com/office/drawing/2014/main" id="{E68B81AE-A8D5-E5D4-87B3-F7D695369116}"/>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
        <p:nvSpPr>
          <p:cNvPr id="13" name="Tijdelijke aanduiding voor inhoud 2">
            <a:extLst>
              <a:ext uri="{FF2B5EF4-FFF2-40B4-BE49-F238E27FC236}">
                <a16:creationId xmlns:a16="http://schemas.microsoft.com/office/drawing/2014/main" id="{4AD41C20-41A5-FFF8-17E5-51E622655AE9}"/>
              </a:ext>
            </a:extLst>
          </p:cNvPr>
          <p:cNvSpPr>
            <a:spLocks noGrp="1"/>
          </p:cNvSpPr>
          <p:nvPr>
            <p:ph sz="half" idx="10" hasCustomPrompt="1"/>
          </p:nvPr>
        </p:nvSpPr>
        <p:spPr>
          <a:xfrm>
            <a:off x="6360002" y="1941197"/>
            <a:ext cx="5040000" cy="4314130"/>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23787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3DACFE9-D268-1EBA-E044-59905DB47D70}"/>
              </a:ext>
            </a:extLst>
          </p:cNvPr>
          <p:cNvSpPr>
            <a:spLocks noGrp="1"/>
          </p:cNvSpPr>
          <p:nvPr>
            <p:ph type="sldNum" sz="quarter" idx="12"/>
          </p:nvPr>
        </p:nvSpPr>
        <p:spPr/>
        <p:txBody>
          <a:bodyPr/>
          <a:lstStyle/>
          <a:p>
            <a:fld id="{DE8C616B-0842-F943-ABDB-00B741DDA2D5}" type="slidenum">
              <a:rPr lang="en-BE" smtClean="0"/>
              <a:t>‹#›</a:t>
            </a:fld>
            <a:endParaRPr lang="en-BE"/>
          </a:p>
        </p:txBody>
      </p:sp>
      <p:sp>
        <p:nvSpPr>
          <p:cNvPr id="11" name="Footer Placeholder 2">
            <a:extLst>
              <a:ext uri="{FF2B5EF4-FFF2-40B4-BE49-F238E27FC236}">
                <a16:creationId xmlns:a16="http://schemas.microsoft.com/office/drawing/2014/main" id="{885737F8-4D95-B066-E803-42D9D3D0F235}"/>
              </a:ext>
            </a:extLst>
          </p:cNvPr>
          <p:cNvSpPr>
            <a:spLocks noGrp="1"/>
          </p:cNvSpPr>
          <p:nvPr>
            <p:ph type="ftr" sz="quarter" idx="13"/>
          </p:nvPr>
        </p:nvSpPr>
        <p:spPr>
          <a:xfrm>
            <a:off x="7239000" y="6611782"/>
            <a:ext cx="4114800" cy="152091"/>
          </a:xfrm>
          <a:prstGeom prst="rect">
            <a:avLst/>
          </a:prstGeom>
        </p:spPr>
        <p:txBody>
          <a:bodyPr vert="horz" lIns="91440" tIns="45720" rIns="91440" bIns="45720" rtlCol="0" anchor="ctr"/>
          <a:lstStyle>
            <a:lvl1pPr algn="r">
              <a:defRPr sz="800">
                <a:solidFill>
                  <a:schemeClr val="bg1"/>
                </a:solidFill>
              </a:defRPr>
            </a:lvl1pPr>
          </a:lstStyle>
          <a:p>
            <a:endParaRPr lang="en-BE" dirty="0"/>
          </a:p>
        </p:txBody>
      </p:sp>
      <p:sp>
        <p:nvSpPr>
          <p:cNvPr id="7" name="Tijdelijke aanduiding voor tekst 2">
            <a:extLst>
              <a:ext uri="{FF2B5EF4-FFF2-40B4-BE49-F238E27FC236}">
                <a16:creationId xmlns:a16="http://schemas.microsoft.com/office/drawing/2014/main" id="{40E9922D-18A2-6F35-001A-E04A4A5D3F4F}"/>
              </a:ext>
            </a:extLst>
          </p:cNvPr>
          <p:cNvSpPr>
            <a:spLocks noGrp="1"/>
          </p:cNvSpPr>
          <p:nvPr>
            <p:ph type="body" idx="11" hasCustomPrompt="1"/>
          </p:nvPr>
        </p:nvSpPr>
        <p:spPr>
          <a:xfrm>
            <a:off x="791999" y="1382389"/>
            <a:ext cx="5040001" cy="322586"/>
          </a:xfrm>
          <a:prstGeom prst="rect">
            <a:avLst/>
          </a:prstGeom>
        </p:spPr>
        <p:txBody>
          <a:bodyPr anchor="ctr">
            <a:noAutofit/>
          </a:bodyP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8" name="Tijdelijke aanduiding voor tekst 2">
            <a:extLst>
              <a:ext uri="{FF2B5EF4-FFF2-40B4-BE49-F238E27FC236}">
                <a16:creationId xmlns:a16="http://schemas.microsoft.com/office/drawing/2014/main" id="{E2C082A3-748F-F0DF-4F1D-1F413B0F08CD}"/>
              </a:ext>
            </a:extLst>
          </p:cNvPr>
          <p:cNvSpPr>
            <a:spLocks noGrp="1"/>
          </p:cNvSpPr>
          <p:nvPr>
            <p:ph type="body" idx="14" hasCustomPrompt="1"/>
          </p:nvPr>
        </p:nvSpPr>
        <p:spPr>
          <a:xfrm>
            <a:off x="6359998" y="1382388"/>
            <a:ext cx="5040001" cy="322587"/>
          </a:xfrm>
          <a:prstGeom prst="rect">
            <a:avLst/>
          </a:prstGeom>
        </p:spPr>
        <p:txBody>
          <a:bodyPr anchor="ctr">
            <a:noAutofit/>
          </a:bodyP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0" name="Tijdelijke aanduiding voor inhoud 2">
            <a:extLst>
              <a:ext uri="{FF2B5EF4-FFF2-40B4-BE49-F238E27FC236}">
                <a16:creationId xmlns:a16="http://schemas.microsoft.com/office/drawing/2014/main" id="{FAAF8005-DC05-D4ED-A592-EEDC70687C0E}"/>
              </a:ext>
            </a:extLst>
          </p:cNvPr>
          <p:cNvSpPr>
            <a:spLocks noGrp="1"/>
          </p:cNvSpPr>
          <p:nvPr>
            <p:ph sz="half" idx="1" hasCustomPrompt="1"/>
          </p:nvPr>
        </p:nvSpPr>
        <p:spPr>
          <a:xfrm>
            <a:off x="792000" y="1941197"/>
            <a:ext cx="5040000" cy="4314130"/>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inhoud 2">
            <a:extLst>
              <a:ext uri="{FF2B5EF4-FFF2-40B4-BE49-F238E27FC236}">
                <a16:creationId xmlns:a16="http://schemas.microsoft.com/office/drawing/2014/main" id="{96F87B5B-2C0A-D4DB-4B60-4CF7A0349410}"/>
              </a:ext>
            </a:extLst>
          </p:cNvPr>
          <p:cNvSpPr>
            <a:spLocks noGrp="1"/>
          </p:cNvSpPr>
          <p:nvPr>
            <p:ph sz="half" idx="10" hasCustomPrompt="1"/>
          </p:nvPr>
        </p:nvSpPr>
        <p:spPr>
          <a:xfrm>
            <a:off x="6360002" y="1941197"/>
            <a:ext cx="5040000" cy="4314130"/>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jdelijke aanduiding voor titel 1">
            <a:extLst>
              <a:ext uri="{FF2B5EF4-FFF2-40B4-BE49-F238E27FC236}">
                <a16:creationId xmlns:a16="http://schemas.microsoft.com/office/drawing/2014/main" id="{C24388A5-0196-754A-2A87-B3F1FD60A528}"/>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lvl1pPr>
              <a:defRPr>
                <a:solidFill>
                  <a:schemeClr val="bg1"/>
                </a:solidFill>
              </a:defRPr>
            </a:lvl1pPr>
          </a:lstStyle>
          <a:p>
            <a:r>
              <a:rPr lang="en-GB" dirty="0"/>
              <a:t>Click to edit Master title style</a:t>
            </a:r>
            <a:endParaRPr lang="nl-NL" dirty="0"/>
          </a:p>
        </p:txBody>
      </p:sp>
    </p:spTree>
    <p:extLst>
      <p:ext uri="{BB962C8B-B14F-4D97-AF65-F5344CB8AC3E}">
        <p14:creationId xmlns:p14="http://schemas.microsoft.com/office/powerpoint/2010/main" val="155008953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B2F1A5-44AA-08B6-A50B-FDE8D45D1B83}"/>
              </a:ext>
            </a:extLst>
          </p:cNvPr>
          <p:cNvSpPr>
            <a:spLocks noGrp="1"/>
          </p:cNvSpPr>
          <p:nvPr>
            <p:ph type="sldNum" sz="quarter" idx="12"/>
          </p:nvPr>
        </p:nvSpPr>
        <p:spPr/>
        <p:txBody>
          <a:bodyPr/>
          <a:lstStyle/>
          <a:p>
            <a:fld id="{DE8C616B-0842-F943-ABDB-00B741DDA2D5}" type="slidenum">
              <a:rPr lang="en-BE" smtClean="0"/>
              <a:t>‹#›</a:t>
            </a:fld>
            <a:endParaRPr lang="en-BE"/>
          </a:p>
        </p:txBody>
      </p:sp>
      <p:sp>
        <p:nvSpPr>
          <p:cNvPr id="6" name="Footer Placeholder 2">
            <a:extLst>
              <a:ext uri="{FF2B5EF4-FFF2-40B4-BE49-F238E27FC236}">
                <a16:creationId xmlns:a16="http://schemas.microsoft.com/office/drawing/2014/main" id="{12C1B829-E238-DD18-9F06-F4862278F662}"/>
              </a:ext>
            </a:extLst>
          </p:cNvPr>
          <p:cNvSpPr>
            <a:spLocks noGrp="1"/>
          </p:cNvSpPr>
          <p:nvPr>
            <p:ph type="ftr" sz="quarter" idx="3"/>
          </p:nvPr>
        </p:nvSpPr>
        <p:spPr>
          <a:xfrm>
            <a:off x="7239000" y="6611782"/>
            <a:ext cx="4114800" cy="152091"/>
          </a:xfrm>
          <a:prstGeom prst="rect">
            <a:avLst/>
          </a:prstGeom>
        </p:spPr>
        <p:txBody>
          <a:bodyPr vert="horz" lIns="91440" tIns="45720" rIns="91440" bIns="45720" rtlCol="0" anchor="ctr"/>
          <a:lstStyle>
            <a:lvl1pPr algn="r">
              <a:defRPr sz="800">
                <a:solidFill>
                  <a:schemeClr val="bg1"/>
                </a:solidFill>
              </a:defRPr>
            </a:lvl1pPr>
          </a:lstStyle>
          <a:p>
            <a:endParaRPr lang="en-BE" dirty="0"/>
          </a:p>
        </p:txBody>
      </p:sp>
      <p:sp>
        <p:nvSpPr>
          <p:cNvPr id="3" name="Tijdelijke aanduiding voor titel 1">
            <a:extLst>
              <a:ext uri="{FF2B5EF4-FFF2-40B4-BE49-F238E27FC236}">
                <a16:creationId xmlns:a16="http://schemas.microsoft.com/office/drawing/2014/main" id="{351769DA-ACF8-90BA-0CFF-A238EA64FD8D}"/>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2415711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multiple images 01">
    <p:spTree>
      <p:nvGrpSpPr>
        <p:cNvPr id="1" name=""/>
        <p:cNvGrpSpPr/>
        <p:nvPr/>
      </p:nvGrpSpPr>
      <p:grpSpPr>
        <a:xfrm>
          <a:off x="0" y="0"/>
          <a:ext cx="0" cy="0"/>
          <a:chOff x="0" y="0"/>
          <a:chExt cx="0" cy="0"/>
        </a:xfrm>
      </p:grpSpPr>
      <p:sp>
        <p:nvSpPr>
          <p:cNvPr id="26" name="Vrije vorm: vorm 25">
            <a:extLst>
              <a:ext uri="{FF2B5EF4-FFF2-40B4-BE49-F238E27FC236}">
                <a16:creationId xmlns:a16="http://schemas.microsoft.com/office/drawing/2014/main" id="{3B768417-84B8-4DE2-B012-8B10435FA345}"/>
              </a:ext>
            </a:extLst>
          </p:cNvPr>
          <p:cNvSpPr/>
          <p:nvPr/>
        </p:nvSpPr>
        <p:spPr>
          <a:xfrm rot="13500000">
            <a:off x="6729047"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C5C134B3-0C65-09AB-E1C8-00A828796E03}"/>
              </a:ext>
            </a:extLst>
          </p:cNvPr>
          <p:cNvSpPr/>
          <p:nvPr/>
        </p:nvSpPr>
        <p:spPr>
          <a:xfrm>
            <a:off x="8880001"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9960CBC0-B3E6-7815-A46E-4557FB4748A9}"/>
              </a:ext>
            </a:extLst>
          </p:cNvPr>
          <p:cNvSpPr/>
          <p:nvPr/>
        </p:nvSpPr>
        <p:spPr>
          <a:xfrm>
            <a:off x="6360003"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9" name="Vrije vorm: vorm 28">
            <a:extLst>
              <a:ext uri="{FF2B5EF4-FFF2-40B4-BE49-F238E27FC236}">
                <a16:creationId xmlns:a16="http://schemas.microsoft.com/office/drawing/2014/main" id="{E370AB24-64BC-5CD5-795A-AFF00B6F927B}"/>
              </a:ext>
            </a:extLst>
          </p:cNvPr>
          <p:cNvSpPr/>
          <p:nvPr/>
        </p:nvSpPr>
        <p:spPr>
          <a:xfrm>
            <a:off x="8880000"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5" name="Tijdelijke aanduiding voor afbeelding 24">
            <a:extLst>
              <a:ext uri="{FF2B5EF4-FFF2-40B4-BE49-F238E27FC236}">
                <a16:creationId xmlns:a16="http://schemas.microsoft.com/office/drawing/2014/main" id="{6886C291-C616-C8D3-E7D4-970392A52E6F}"/>
              </a:ext>
            </a:extLst>
          </p:cNvPr>
          <p:cNvSpPr>
            <a:spLocks noGrp="1"/>
          </p:cNvSpPr>
          <p:nvPr>
            <p:ph type="pic" sz="quarter" idx="16" hasCustomPrompt="1"/>
          </p:nvPr>
        </p:nvSpPr>
        <p:spPr>
          <a:xfrm>
            <a:off x="6360002" y="3429010"/>
            <a:ext cx="2519985" cy="2519986"/>
          </a:xfrm>
          <a:custGeom>
            <a:avLst/>
            <a:gdLst>
              <a:gd name="connsiteX0" fmla="*/ 1259993 w 2519985"/>
              <a:gd name="connsiteY0" fmla="*/ 0 h 2519986"/>
              <a:gd name="connsiteX1" fmla="*/ 2519985 w 2519985"/>
              <a:gd name="connsiteY1" fmla="*/ 1259993 h 2519986"/>
              <a:gd name="connsiteX2" fmla="*/ 1259993 w 2519985"/>
              <a:gd name="connsiteY2" fmla="*/ 2519986 h 2519986"/>
              <a:gd name="connsiteX3" fmla="*/ 0 w 2519985"/>
              <a:gd name="connsiteY3" fmla="*/ 1259993 h 2519986"/>
            </a:gdLst>
            <a:ahLst/>
            <a:cxnLst>
              <a:cxn ang="0">
                <a:pos x="connsiteX0" y="connsiteY0"/>
              </a:cxn>
              <a:cxn ang="0">
                <a:pos x="connsiteX1" y="connsiteY1"/>
              </a:cxn>
              <a:cxn ang="0">
                <a:pos x="connsiteX2" y="connsiteY2"/>
              </a:cxn>
              <a:cxn ang="0">
                <a:pos x="connsiteX3" y="connsiteY3"/>
              </a:cxn>
            </a:cxnLst>
            <a:rect l="l" t="t" r="r" b="b"/>
            <a:pathLst>
              <a:path w="2519985" h="2519986">
                <a:moveTo>
                  <a:pt x="1259993" y="0"/>
                </a:moveTo>
                <a:lnTo>
                  <a:pt x="2519985" y="1259993"/>
                </a:lnTo>
                <a:lnTo>
                  <a:pt x="1259993" y="2519986"/>
                </a:lnTo>
                <a:lnTo>
                  <a:pt x="0" y="1259993"/>
                </a:ln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2" name="Tijdelijke aanduiding voor afbeelding 21">
            <a:extLst>
              <a:ext uri="{FF2B5EF4-FFF2-40B4-BE49-F238E27FC236}">
                <a16:creationId xmlns:a16="http://schemas.microsoft.com/office/drawing/2014/main" id="{6B034BEE-BCA7-F72A-2C28-2D21AB93B960}"/>
              </a:ext>
            </a:extLst>
          </p:cNvPr>
          <p:cNvSpPr>
            <a:spLocks noGrp="1"/>
          </p:cNvSpPr>
          <p:nvPr>
            <p:ph type="pic" sz="quarter" idx="15" hasCustomPrompt="1"/>
          </p:nvPr>
        </p:nvSpPr>
        <p:spPr>
          <a:xfrm>
            <a:off x="8879998" y="3428996"/>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16" name="Tijdelijke aanduiding voor afbeelding 15">
            <a:extLst>
              <a:ext uri="{FF2B5EF4-FFF2-40B4-BE49-F238E27FC236}">
                <a16:creationId xmlns:a16="http://schemas.microsoft.com/office/drawing/2014/main" id="{01794381-8EDE-2E41-B9B3-79B9AE44AC5F}"/>
              </a:ext>
            </a:extLst>
          </p:cNvPr>
          <p:cNvSpPr>
            <a:spLocks noGrp="1"/>
          </p:cNvSpPr>
          <p:nvPr>
            <p:ph type="pic" sz="quarter" idx="12" hasCustomPrompt="1"/>
          </p:nvPr>
        </p:nvSpPr>
        <p:spPr>
          <a:xfrm>
            <a:off x="6359999" y="909007"/>
            <a:ext cx="2520000" cy="2520000"/>
          </a:xfrm>
          <a:custGeom>
            <a:avLst/>
            <a:gdLst>
              <a:gd name="connsiteX0" fmla="*/ 1259999 w 2520000"/>
              <a:gd name="connsiteY0" fmla="*/ 0 h 2520000"/>
              <a:gd name="connsiteX1" fmla="*/ 2520000 w 2520000"/>
              <a:gd name="connsiteY1" fmla="*/ 1260000 h 2520000"/>
              <a:gd name="connsiteX2" fmla="*/ 1259999 w 2520000"/>
              <a:gd name="connsiteY2" fmla="*/ 2520000 h 2520000"/>
              <a:gd name="connsiteX3" fmla="*/ 6504 w 2520000"/>
              <a:gd name="connsiteY3" fmla="*/ 1388828 h 2520000"/>
              <a:gd name="connsiteX4" fmla="*/ 0 w 2520000"/>
              <a:gd name="connsiteY4" fmla="*/ 1260020 h 2520000"/>
              <a:gd name="connsiteX5" fmla="*/ 0 w 2520000"/>
              <a:gd name="connsiteY5" fmla="*/ 1259980 h 2520000"/>
              <a:gd name="connsiteX6" fmla="*/ 6504 w 2520000"/>
              <a:gd name="connsiteY6" fmla="*/ 1131172 h 2520000"/>
              <a:gd name="connsiteX7" fmla="*/ 1259999 w 2520000"/>
              <a:gd name="connsiteY7"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0" h="2520000">
                <a:moveTo>
                  <a:pt x="1259999" y="0"/>
                </a:moveTo>
                <a:cubicBezTo>
                  <a:pt x="1955878" y="0"/>
                  <a:pt x="2520000" y="564121"/>
                  <a:pt x="2520000" y="1260000"/>
                </a:cubicBezTo>
                <a:cubicBezTo>
                  <a:pt x="2520000" y="1955879"/>
                  <a:pt x="1955879" y="2520000"/>
                  <a:pt x="1259999" y="2520000"/>
                </a:cubicBezTo>
                <a:cubicBezTo>
                  <a:pt x="607614" y="2520000"/>
                  <a:pt x="71029" y="2024191"/>
                  <a:pt x="6504" y="1388828"/>
                </a:cubicBezTo>
                <a:lnTo>
                  <a:pt x="0" y="1260020"/>
                </a:lnTo>
                <a:lnTo>
                  <a:pt x="0" y="1259980"/>
                </a:lnTo>
                <a:lnTo>
                  <a:pt x="6504" y="1131172"/>
                </a:lnTo>
                <a:cubicBezTo>
                  <a:pt x="71029" y="495810"/>
                  <a:pt x="607613" y="0"/>
                  <a:pt x="1259999" y="0"/>
                </a:cubicBezTo>
                <a:close/>
              </a:path>
            </a:pathLst>
          </a:custGeom>
        </p:spPr>
        <p:txBody>
          <a:bodyPr wrap="square">
            <a:noAutofit/>
          </a:bodyPr>
          <a:lstStyle>
            <a:lvl1pPr marL="171450" indent="-171450">
              <a:buFont typeface="Arial" panose="020B0604020202020204" pitchFamily="34" charset="0"/>
              <a:buChar char="•"/>
              <a:defRPr sz="1200"/>
            </a:lvl1pPr>
          </a:lstStyle>
          <a:p>
            <a:r>
              <a:rPr lang="en-US" dirty="0"/>
              <a:t>Click to add image</a:t>
            </a:r>
          </a:p>
        </p:txBody>
      </p:sp>
      <p:sp>
        <p:nvSpPr>
          <p:cNvPr id="19" name="Tijdelijke aanduiding voor afbeelding 18">
            <a:extLst>
              <a:ext uri="{FF2B5EF4-FFF2-40B4-BE49-F238E27FC236}">
                <a16:creationId xmlns:a16="http://schemas.microsoft.com/office/drawing/2014/main" id="{6A98DD9D-D701-5D38-C060-9C5A926C2C93}"/>
              </a:ext>
            </a:extLst>
          </p:cNvPr>
          <p:cNvSpPr>
            <a:spLocks noGrp="1"/>
          </p:cNvSpPr>
          <p:nvPr>
            <p:ph type="pic" sz="quarter" idx="14" hasCustomPrompt="1"/>
          </p:nvPr>
        </p:nvSpPr>
        <p:spPr>
          <a:xfrm>
            <a:off x="8879999" y="909009"/>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5" name="Footer Placeholder 2">
            <a:extLst>
              <a:ext uri="{FF2B5EF4-FFF2-40B4-BE49-F238E27FC236}">
                <a16:creationId xmlns:a16="http://schemas.microsoft.com/office/drawing/2014/main" id="{FAFD1609-2092-C496-7D85-0466033B256D}"/>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2">
            <a:extLst>
              <a:ext uri="{FF2B5EF4-FFF2-40B4-BE49-F238E27FC236}">
                <a16:creationId xmlns:a16="http://schemas.microsoft.com/office/drawing/2014/main" id="{D5F1B7D4-31AF-A12E-9AD5-F1928B24BC45}"/>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D268542A-8D8A-A5EA-4977-7362927120D2}"/>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1" name="Tijdelijke aanduiding voor tekst 2">
            <a:extLst>
              <a:ext uri="{FF2B5EF4-FFF2-40B4-BE49-F238E27FC236}">
                <a16:creationId xmlns:a16="http://schemas.microsoft.com/office/drawing/2014/main" id="{A9269AA4-F365-CB63-BF8A-B87006DB48FB}"/>
              </a:ext>
            </a:extLst>
          </p:cNvPr>
          <p:cNvSpPr>
            <a:spLocks noGrp="1"/>
          </p:cNvSpPr>
          <p:nvPr>
            <p:ph type="body" idx="17"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8229539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9EA137-F659-AB18-36EF-73535002C967}"/>
              </a:ext>
            </a:extLst>
          </p:cNvPr>
          <p:cNvSpPr>
            <a:spLocks noGrp="1"/>
          </p:cNvSpPr>
          <p:nvPr>
            <p:ph type="sldNum" sz="quarter" idx="12"/>
          </p:nvPr>
        </p:nvSpPr>
        <p:spPr/>
        <p:txBody>
          <a:bodyPr/>
          <a:lstStyle/>
          <a:p>
            <a:fld id="{DE8C616B-0842-F943-ABDB-00B741DDA2D5}" type="slidenum">
              <a:rPr lang="en-BE" smtClean="0"/>
              <a:t>‹#›</a:t>
            </a:fld>
            <a:endParaRPr lang="en-BE"/>
          </a:p>
        </p:txBody>
      </p:sp>
      <p:sp>
        <p:nvSpPr>
          <p:cNvPr id="5" name="Footer Placeholder 2">
            <a:extLst>
              <a:ext uri="{FF2B5EF4-FFF2-40B4-BE49-F238E27FC236}">
                <a16:creationId xmlns:a16="http://schemas.microsoft.com/office/drawing/2014/main" id="{84E7CCCB-5C3F-FA75-C118-80A74BA88306}"/>
              </a:ext>
            </a:extLst>
          </p:cNvPr>
          <p:cNvSpPr>
            <a:spLocks noGrp="1"/>
          </p:cNvSpPr>
          <p:nvPr>
            <p:ph type="ftr" sz="quarter" idx="3"/>
          </p:nvPr>
        </p:nvSpPr>
        <p:spPr>
          <a:xfrm>
            <a:off x="7239000" y="6611782"/>
            <a:ext cx="4114800" cy="152091"/>
          </a:xfrm>
          <a:prstGeom prst="rect">
            <a:avLst/>
          </a:prstGeom>
        </p:spPr>
        <p:txBody>
          <a:bodyPr vert="horz" lIns="91440" tIns="45720" rIns="91440" bIns="45720" rtlCol="0" anchor="ctr"/>
          <a:lstStyle>
            <a:lvl1pPr algn="r">
              <a:defRPr sz="800">
                <a:solidFill>
                  <a:schemeClr val="bg1"/>
                </a:solidFill>
              </a:defRPr>
            </a:lvl1pPr>
          </a:lstStyle>
          <a:p>
            <a:endParaRPr lang="en-BE" dirty="0"/>
          </a:p>
        </p:txBody>
      </p:sp>
    </p:spTree>
    <p:extLst>
      <p:ext uri="{BB962C8B-B14F-4D97-AF65-F5344CB8AC3E}">
        <p14:creationId xmlns:p14="http://schemas.microsoft.com/office/powerpoint/2010/main" val="38284379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EC5267-3D0C-8EC7-0B91-6B604782580F}"/>
              </a:ext>
            </a:extLst>
          </p:cNvPr>
          <p:cNvSpPr>
            <a:spLocks noGrp="1"/>
          </p:cNvSpPr>
          <p:nvPr>
            <p:ph idx="1"/>
          </p:nvPr>
        </p:nvSpPr>
        <p:spPr>
          <a:xfrm>
            <a:off x="5183188" y="562359"/>
            <a:ext cx="6172200" cy="5298692"/>
          </a:xfrm>
          <a:prstGeom prst="rect">
            <a:avLst/>
          </a:prstGeo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4" name="Text Placeholder 3">
            <a:extLst>
              <a:ext uri="{FF2B5EF4-FFF2-40B4-BE49-F238E27FC236}">
                <a16:creationId xmlns:a16="http://schemas.microsoft.com/office/drawing/2014/main" id="{6908969B-3805-D353-DCB3-08F91A2A196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7" name="Slide Number Placeholder 6">
            <a:extLst>
              <a:ext uri="{FF2B5EF4-FFF2-40B4-BE49-F238E27FC236}">
                <a16:creationId xmlns:a16="http://schemas.microsoft.com/office/drawing/2014/main" id="{B86BC461-9EC7-9AD5-72BE-745BD82F5E85}"/>
              </a:ext>
            </a:extLst>
          </p:cNvPr>
          <p:cNvSpPr>
            <a:spLocks noGrp="1"/>
          </p:cNvSpPr>
          <p:nvPr>
            <p:ph type="sldNum" sz="quarter" idx="12"/>
          </p:nvPr>
        </p:nvSpPr>
        <p:spPr/>
        <p:txBody>
          <a:bodyPr/>
          <a:lstStyle/>
          <a:p>
            <a:fld id="{DE8C616B-0842-F943-ABDB-00B741DDA2D5}" type="slidenum">
              <a:rPr lang="en-BE" smtClean="0"/>
              <a:t>‹#›</a:t>
            </a:fld>
            <a:endParaRPr lang="en-BE"/>
          </a:p>
        </p:txBody>
      </p:sp>
      <p:sp>
        <p:nvSpPr>
          <p:cNvPr id="8" name="Footer Placeholder 2">
            <a:extLst>
              <a:ext uri="{FF2B5EF4-FFF2-40B4-BE49-F238E27FC236}">
                <a16:creationId xmlns:a16="http://schemas.microsoft.com/office/drawing/2014/main" id="{7CF1BAF7-399A-67BD-F9C1-C62C33472857}"/>
              </a:ext>
            </a:extLst>
          </p:cNvPr>
          <p:cNvSpPr>
            <a:spLocks noGrp="1"/>
          </p:cNvSpPr>
          <p:nvPr>
            <p:ph type="ftr" sz="quarter" idx="3"/>
          </p:nvPr>
        </p:nvSpPr>
        <p:spPr>
          <a:xfrm>
            <a:off x="7239000" y="6611782"/>
            <a:ext cx="4114800" cy="152091"/>
          </a:xfrm>
          <a:prstGeom prst="rect">
            <a:avLst/>
          </a:prstGeom>
        </p:spPr>
        <p:txBody>
          <a:bodyPr vert="horz" lIns="91440" tIns="45720" rIns="91440" bIns="45720" rtlCol="0" anchor="ctr"/>
          <a:lstStyle>
            <a:lvl1pPr algn="r">
              <a:defRPr sz="800">
                <a:solidFill>
                  <a:schemeClr val="bg1"/>
                </a:solidFill>
              </a:defRPr>
            </a:lvl1pPr>
          </a:lstStyle>
          <a:p>
            <a:endParaRPr lang="en-BE" dirty="0"/>
          </a:p>
        </p:txBody>
      </p:sp>
      <p:sp>
        <p:nvSpPr>
          <p:cNvPr id="10" name="Tijdelijke aanduiding voor titel 1">
            <a:extLst>
              <a:ext uri="{FF2B5EF4-FFF2-40B4-BE49-F238E27FC236}">
                <a16:creationId xmlns:a16="http://schemas.microsoft.com/office/drawing/2014/main" id="{1D3A1113-94C6-4D63-3C96-C88171692C9E}"/>
              </a:ext>
            </a:extLst>
          </p:cNvPr>
          <p:cNvSpPr>
            <a:spLocks noGrp="1"/>
          </p:cNvSpPr>
          <p:nvPr>
            <p:ph type="title"/>
          </p:nvPr>
        </p:nvSpPr>
        <p:spPr>
          <a:xfrm>
            <a:off x="792001" y="562358"/>
            <a:ext cx="3932236" cy="1201413"/>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38453281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EC5267-3D0C-8EC7-0B91-6B604782580F}"/>
              </a:ext>
            </a:extLst>
          </p:cNvPr>
          <p:cNvSpPr>
            <a:spLocks noGrp="1"/>
          </p:cNvSpPr>
          <p:nvPr>
            <p:ph idx="1"/>
          </p:nvPr>
        </p:nvSpPr>
        <p:spPr>
          <a:xfrm>
            <a:off x="766762" y="562359"/>
            <a:ext cx="6319837" cy="5298692"/>
          </a:xfrm>
          <a:prstGeom prst="rect">
            <a:avLst/>
          </a:prstGeo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4" name="Text Placeholder 3">
            <a:extLst>
              <a:ext uri="{FF2B5EF4-FFF2-40B4-BE49-F238E27FC236}">
                <a16:creationId xmlns:a16="http://schemas.microsoft.com/office/drawing/2014/main" id="{6908969B-3805-D353-DCB3-08F91A2A196D}"/>
              </a:ext>
            </a:extLst>
          </p:cNvPr>
          <p:cNvSpPr>
            <a:spLocks noGrp="1"/>
          </p:cNvSpPr>
          <p:nvPr>
            <p:ph type="body" sz="half" idx="2"/>
          </p:nvPr>
        </p:nvSpPr>
        <p:spPr>
          <a:xfrm>
            <a:off x="7421563"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42A4BF-1BCF-39DC-CAB5-AC68B2DAD46D}"/>
              </a:ext>
            </a:extLst>
          </p:cNvPr>
          <p:cNvSpPr>
            <a:spLocks noGrp="1"/>
          </p:cNvSpPr>
          <p:nvPr>
            <p:ph type="dt" sz="half" idx="10"/>
          </p:nvPr>
        </p:nvSpPr>
        <p:spPr/>
        <p:txBody>
          <a:bodyPr/>
          <a:lstStyle/>
          <a:p>
            <a:endParaRPr lang="en-BE"/>
          </a:p>
        </p:txBody>
      </p:sp>
      <p:sp>
        <p:nvSpPr>
          <p:cNvPr id="7" name="Slide Number Placeholder 6">
            <a:extLst>
              <a:ext uri="{FF2B5EF4-FFF2-40B4-BE49-F238E27FC236}">
                <a16:creationId xmlns:a16="http://schemas.microsoft.com/office/drawing/2014/main" id="{B86BC461-9EC7-9AD5-72BE-745BD82F5E85}"/>
              </a:ext>
            </a:extLst>
          </p:cNvPr>
          <p:cNvSpPr>
            <a:spLocks noGrp="1"/>
          </p:cNvSpPr>
          <p:nvPr>
            <p:ph type="sldNum" sz="quarter" idx="12"/>
          </p:nvPr>
        </p:nvSpPr>
        <p:spPr/>
        <p:txBody>
          <a:bodyPr/>
          <a:lstStyle/>
          <a:p>
            <a:fld id="{DE8C616B-0842-F943-ABDB-00B741DDA2D5}" type="slidenum">
              <a:rPr lang="en-BE" smtClean="0"/>
              <a:t>‹#›</a:t>
            </a:fld>
            <a:endParaRPr lang="en-BE"/>
          </a:p>
        </p:txBody>
      </p:sp>
      <p:sp>
        <p:nvSpPr>
          <p:cNvPr id="8" name="Footer Placeholder 2">
            <a:extLst>
              <a:ext uri="{FF2B5EF4-FFF2-40B4-BE49-F238E27FC236}">
                <a16:creationId xmlns:a16="http://schemas.microsoft.com/office/drawing/2014/main" id="{4BA4AC84-1405-CA1E-CFC9-50024984F9AC}"/>
              </a:ext>
            </a:extLst>
          </p:cNvPr>
          <p:cNvSpPr>
            <a:spLocks noGrp="1"/>
          </p:cNvSpPr>
          <p:nvPr>
            <p:ph type="ftr" sz="quarter" idx="3"/>
          </p:nvPr>
        </p:nvSpPr>
        <p:spPr>
          <a:xfrm>
            <a:off x="7239000" y="6611782"/>
            <a:ext cx="4114800" cy="152091"/>
          </a:xfrm>
          <a:prstGeom prst="rect">
            <a:avLst/>
          </a:prstGeom>
        </p:spPr>
        <p:txBody>
          <a:bodyPr vert="horz" lIns="91440" tIns="45720" rIns="91440" bIns="45720" rtlCol="0" anchor="ctr"/>
          <a:lstStyle>
            <a:lvl1pPr algn="r">
              <a:defRPr sz="800">
                <a:solidFill>
                  <a:schemeClr val="bg1"/>
                </a:solidFill>
              </a:defRPr>
            </a:lvl1pPr>
          </a:lstStyle>
          <a:p>
            <a:endParaRPr lang="en-BE" dirty="0"/>
          </a:p>
        </p:txBody>
      </p:sp>
      <p:sp>
        <p:nvSpPr>
          <p:cNvPr id="9" name="Tijdelijke aanduiding voor titel 1">
            <a:extLst>
              <a:ext uri="{FF2B5EF4-FFF2-40B4-BE49-F238E27FC236}">
                <a16:creationId xmlns:a16="http://schemas.microsoft.com/office/drawing/2014/main" id="{13AF865A-E5D6-3156-0A51-DDD67943FE32}"/>
              </a:ext>
            </a:extLst>
          </p:cNvPr>
          <p:cNvSpPr>
            <a:spLocks noGrp="1"/>
          </p:cNvSpPr>
          <p:nvPr>
            <p:ph type="title"/>
          </p:nvPr>
        </p:nvSpPr>
        <p:spPr>
          <a:xfrm>
            <a:off x="7421563" y="562358"/>
            <a:ext cx="3932236" cy="1201413"/>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8049553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70B40F6-FC3E-14FA-864B-33021BBA7FED}"/>
              </a:ext>
            </a:extLst>
          </p:cNvPr>
          <p:cNvSpPr>
            <a:spLocks noGrp="1"/>
          </p:cNvSpPr>
          <p:nvPr>
            <p:ph type="pic" idx="1"/>
          </p:nvPr>
        </p:nvSpPr>
        <p:spPr>
          <a:xfrm>
            <a:off x="5183188" y="562359"/>
            <a:ext cx="6172200" cy="529869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296CF827-5F86-5226-5A13-B73B8CC4BA2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73DF68F-5F09-B299-65CF-F26300A731EB}"/>
              </a:ext>
            </a:extLst>
          </p:cNvPr>
          <p:cNvSpPr>
            <a:spLocks noGrp="1"/>
          </p:cNvSpPr>
          <p:nvPr>
            <p:ph type="dt" sz="half" idx="10"/>
          </p:nvPr>
        </p:nvSpPr>
        <p:spPr/>
        <p:txBody>
          <a:bodyPr/>
          <a:lstStyle/>
          <a:p>
            <a:endParaRPr lang="en-BE"/>
          </a:p>
        </p:txBody>
      </p:sp>
      <p:sp>
        <p:nvSpPr>
          <p:cNvPr id="7" name="Slide Number Placeholder 6">
            <a:extLst>
              <a:ext uri="{FF2B5EF4-FFF2-40B4-BE49-F238E27FC236}">
                <a16:creationId xmlns:a16="http://schemas.microsoft.com/office/drawing/2014/main" id="{CDFEE902-8C2F-4383-B727-620DFE6FD910}"/>
              </a:ext>
            </a:extLst>
          </p:cNvPr>
          <p:cNvSpPr>
            <a:spLocks noGrp="1"/>
          </p:cNvSpPr>
          <p:nvPr>
            <p:ph type="sldNum" sz="quarter" idx="12"/>
          </p:nvPr>
        </p:nvSpPr>
        <p:spPr/>
        <p:txBody>
          <a:bodyPr/>
          <a:lstStyle/>
          <a:p>
            <a:fld id="{DE8C616B-0842-F943-ABDB-00B741DDA2D5}" type="slidenum">
              <a:rPr lang="en-BE" smtClean="0"/>
              <a:t>‹#›</a:t>
            </a:fld>
            <a:endParaRPr lang="en-BE"/>
          </a:p>
        </p:txBody>
      </p:sp>
      <p:sp>
        <p:nvSpPr>
          <p:cNvPr id="8" name="Footer Placeholder 2">
            <a:extLst>
              <a:ext uri="{FF2B5EF4-FFF2-40B4-BE49-F238E27FC236}">
                <a16:creationId xmlns:a16="http://schemas.microsoft.com/office/drawing/2014/main" id="{201D6AEB-E8F6-B61A-C3DA-83CA7EBC2C65}"/>
              </a:ext>
            </a:extLst>
          </p:cNvPr>
          <p:cNvSpPr>
            <a:spLocks noGrp="1"/>
          </p:cNvSpPr>
          <p:nvPr>
            <p:ph type="ftr" sz="quarter" idx="3"/>
          </p:nvPr>
        </p:nvSpPr>
        <p:spPr>
          <a:xfrm>
            <a:off x="7239000" y="6611782"/>
            <a:ext cx="4114800" cy="152091"/>
          </a:xfrm>
          <a:prstGeom prst="rect">
            <a:avLst/>
          </a:prstGeom>
        </p:spPr>
        <p:txBody>
          <a:bodyPr vert="horz" lIns="91440" tIns="45720" rIns="91440" bIns="45720" rtlCol="0" anchor="ctr"/>
          <a:lstStyle>
            <a:lvl1pPr algn="r">
              <a:defRPr sz="800">
                <a:solidFill>
                  <a:schemeClr val="bg1"/>
                </a:solidFill>
              </a:defRPr>
            </a:lvl1pPr>
          </a:lstStyle>
          <a:p>
            <a:endParaRPr lang="en-BE" dirty="0"/>
          </a:p>
        </p:txBody>
      </p:sp>
      <p:sp>
        <p:nvSpPr>
          <p:cNvPr id="6" name="Tijdelijke aanduiding voor titel 1">
            <a:extLst>
              <a:ext uri="{FF2B5EF4-FFF2-40B4-BE49-F238E27FC236}">
                <a16:creationId xmlns:a16="http://schemas.microsoft.com/office/drawing/2014/main" id="{ECB025F1-2A39-0A38-A50D-3E2C84E244FB}"/>
              </a:ext>
            </a:extLst>
          </p:cNvPr>
          <p:cNvSpPr>
            <a:spLocks noGrp="1"/>
          </p:cNvSpPr>
          <p:nvPr>
            <p:ph type="title"/>
          </p:nvPr>
        </p:nvSpPr>
        <p:spPr>
          <a:xfrm>
            <a:off x="792001" y="562358"/>
            <a:ext cx="3932236" cy="1201413"/>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28021587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70B40F6-FC3E-14FA-864B-33021BBA7FED}"/>
              </a:ext>
            </a:extLst>
          </p:cNvPr>
          <p:cNvSpPr>
            <a:spLocks noGrp="1"/>
          </p:cNvSpPr>
          <p:nvPr>
            <p:ph type="pic" idx="1"/>
          </p:nvPr>
        </p:nvSpPr>
        <p:spPr>
          <a:xfrm>
            <a:off x="766763" y="457201"/>
            <a:ext cx="6319837"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296CF827-5F86-5226-5A13-B73B8CC4BA24}"/>
              </a:ext>
            </a:extLst>
          </p:cNvPr>
          <p:cNvSpPr>
            <a:spLocks noGrp="1"/>
          </p:cNvSpPr>
          <p:nvPr>
            <p:ph type="body" sz="half" idx="2"/>
          </p:nvPr>
        </p:nvSpPr>
        <p:spPr>
          <a:xfrm>
            <a:off x="7419975"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73DF68F-5F09-B299-65CF-F26300A731EB}"/>
              </a:ext>
            </a:extLst>
          </p:cNvPr>
          <p:cNvSpPr>
            <a:spLocks noGrp="1"/>
          </p:cNvSpPr>
          <p:nvPr>
            <p:ph type="dt" sz="half" idx="10"/>
          </p:nvPr>
        </p:nvSpPr>
        <p:spPr/>
        <p:txBody>
          <a:bodyPr/>
          <a:lstStyle/>
          <a:p>
            <a:endParaRPr lang="en-BE"/>
          </a:p>
        </p:txBody>
      </p:sp>
      <p:sp>
        <p:nvSpPr>
          <p:cNvPr id="7" name="Slide Number Placeholder 6">
            <a:extLst>
              <a:ext uri="{FF2B5EF4-FFF2-40B4-BE49-F238E27FC236}">
                <a16:creationId xmlns:a16="http://schemas.microsoft.com/office/drawing/2014/main" id="{CDFEE902-8C2F-4383-B727-620DFE6FD910}"/>
              </a:ext>
            </a:extLst>
          </p:cNvPr>
          <p:cNvSpPr>
            <a:spLocks noGrp="1"/>
          </p:cNvSpPr>
          <p:nvPr>
            <p:ph type="sldNum" sz="quarter" idx="12"/>
          </p:nvPr>
        </p:nvSpPr>
        <p:spPr/>
        <p:txBody>
          <a:bodyPr/>
          <a:lstStyle/>
          <a:p>
            <a:fld id="{DE8C616B-0842-F943-ABDB-00B741DDA2D5}" type="slidenum">
              <a:rPr lang="en-BE" smtClean="0"/>
              <a:t>‹#›</a:t>
            </a:fld>
            <a:endParaRPr lang="en-BE"/>
          </a:p>
        </p:txBody>
      </p:sp>
      <p:sp>
        <p:nvSpPr>
          <p:cNvPr id="8" name="Footer Placeholder 2">
            <a:extLst>
              <a:ext uri="{FF2B5EF4-FFF2-40B4-BE49-F238E27FC236}">
                <a16:creationId xmlns:a16="http://schemas.microsoft.com/office/drawing/2014/main" id="{11400260-40C7-D817-398C-D2371C1DB2D3}"/>
              </a:ext>
            </a:extLst>
          </p:cNvPr>
          <p:cNvSpPr>
            <a:spLocks noGrp="1"/>
          </p:cNvSpPr>
          <p:nvPr>
            <p:ph type="ftr" sz="quarter" idx="3"/>
          </p:nvPr>
        </p:nvSpPr>
        <p:spPr>
          <a:xfrm>
            <a:off x="7239000" y="6611782"/>
            <a:ext cx="4114800" cy="152091"/>
          </a:xfrm>
          <a:prstGeom prst="rect">
            <a:avLst/>
          </a:prstGeom>
        </p:spPr>
        <p:txBody>
          <a:bodyPr vert="horz" lIns="91440" tIns="45720" rIns="91440" bIns="45720" rtlCol="0" anchor="ctr"/>
          <a:lstStyle>
            <a:lvl1pPr algn="r">
              <a:defRPr sz="800">
                <a:solidFill>
                  <a:schemeClr val="bg1"/>
                </a:solidFill>
              </a:defRPr>
            </a:lvl1pPr>
          </a:lstStyle>
          <a:p>
            <a:endParaRPr lang="en-BE" dirty="0"/>
          </a:p>
        </p:txBody>
      </p:sp>
      <p:sp>
        <p:nvSpPr>
          <p:cNvPr id="6" name="Tijdelijke aanduiding voor titel 1">
            <a:extLst>
              <a:ext uri="{FF2B5EF4-FFF2-40B4-BE49-F238E27FC236}">
                <a16:creationId xmlns:a16="http://schemas.microsoft.com/office/drawing/2014/main" id="{85F29DE4-26CF-D631-1C57-CA8EA9176208}"/>
              </a:ext>
            </a:extLst>
          </p:cNvPr>
          <p:cNvSpPr>
            <a:spLocks noGrp="1"/>
          </p:cNvSpPr>
          <p:nvPr>
            <p:ph type="title"/>
          </p:nvPr>
        </p:nvSpPr>
        <p:spPr>
          <a:xfrm>
            <a:off x="7421563" y="562358"/>
            <a:ext cx="3932236" cy="1201413"/>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14301237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ull widt image">
    <p:bg>
      <p:bgPr>
        <a:solidFill>
          <a:schemeClr val="tx1"/>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F7F5925E-98AA-0FE4-C000-F64D8B4F70E1}"/>
              </a:ext>
            </a:extLst>
          </p:cNvPr>
          <p:cNvSpPr>
            <a:spLocks noGrp="1"/>
          </p:cNvSpPr>
          <p:nvPr>
            <p:ph type="pic" sz="quarter" idx="11" hasCustomPrompt="1"/>
          </p:nvPr>
        </p:nvSpPr>
        <p:spPr>
          <a:xfrm>
            <a:off x="792162" y="647700"/>
            <a:ext cx="10607675" cy="5562600"/>
          </a:xfrm>
          <a:prstGeom prst="rect">
            <a:avLst/>
          </a:prstGeom>
        </p:spPr>
        <p:txBody>
          <a:bodyPr>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5817C876-5F4A-0E26-9875-C7E323A919F2}"/>
              </a:ext>
            </a:extLst>
          </p:cNvPr>
          <p:cNvSpPr>
            <a:spLocks noGrp="1"/>
          </p:cNvSpPr>
          <p:nvPr>
            <p:ph type="ftr" sz="quarter" idx="3"/>
          </p:nvPr>
        </p:nvSpPr>
        <p:spPr>
          <a:xfrm>
            <a:off x="7239000" y="6611782"/>
            <a:ext cx="4114800" cy="152091"/>
          </a:xfrm>
          <a:prstGeom prst="rect">
            <a:avLst/>
          </a:prstGeom>
        </p:spPr>
        <p:txBody>
          <a:bodyPr vert="horz" lIns="91440" tIns="45720" rIns="91440" bIns="45720" rtlCol="0" anchor="ctr"/>
          <a:lstStyle>
            <a:lvl1pPr algn="r">
              <a:defRPr sz="800">
                <a:solidFill>
                  <a:schemeClr val="bg1"/>
                </a:solidFill>
              </a:defRPr>
            </a:lvl1pPr>
          </a:lstStyle>
          <a:p>
            <a:endParaRPr lang="en-BE" dirty="0"/>
          </a:p>
        </p:txBody>
      </p:sp>
    </p:spTree>
    <p:extLst>
      <p:ext uri="{BB962C8B-B14F-4D97-AF65-F5344CB8AC3E}">
        <p14:creationId xmlns:p14="http://schemas.microsoft.com/office/powerpoint/2010/main" val="667989344"/>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Full widt imag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415357"/>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End Slide - Light 01">
    <p:spTree>
      <p:nvGrpSpPr>
        <p:cNvPr id="1" name=""/>
        <p:cNvGrpSpPr/>
        <p:nvPr/>
      </p:nvGrpSpPr>
      <p:grpSpPr>
        <a:xfrm>
          <a:off x="0" y="0"/>
          <a:ext cx="0" cy="0"/>
          <a:chOff x="0" y="0"/>
          <a:chExt cx="0" cy="0"/>
        </a:xfrm>
      </p:grpSpPr>
      <p:grpSp>
        <p:nvGrpSpPr>
          <p:cNvPr id="40" name="Groep 39">
            <a:extLst>
              <a:ext uri="{FF2B5EF4-FFF2-40B4-BE49-F238E27FC236}">
                <a16:creationId xmlns:a16="http://schemas.microsoft.com/office/drawing/2014/main" id="{CEECD2BF-9A47-1D71-56C2-A9741D6E7672}"/>
              </a:ext>
            </a:extLst>
          </p:cNvPr>
          <p:cNvGrpSpPr/>
          <p:nvPr/>
        </p:nvGrpSpPr>
        <p:grpSpPr>
          <a:xfrm>
            <a:off x="0" y="0"/>
            <a:ext cx="12194630" cy="4879630"/>
            <a:chOff x="0" y="0"/>
            <a:chExt cx="12194630" cy="4879630"/>
          </a:xfrm>
        </p:grpSpPr>
        <p:sp>
          <p:nvSpPr>
            <p:cNvPr id="16" name="Vrije vorm: vorm 15">
              <a:extLst>
                <a:ext uri="{FF2B5EF4-FFF2-40B4-BE49-F238E27FC236}">
                  <a16:creationId xmlns:a16="http://schemas.microsoft.com/office/drawing/2014/main" id="{4A604E13-2276-D5DE-3D58-6EFB8E3967FB}"/>
                </a:ext>
              </a:extLst>
            </p:cNvPr>
            <p:cNvSpPr/>
            <p:nvPr/>
          </p:nvSpPr>
          <p:spPr>
            <a:xfrm>
              <a:off x="0" y="2439819"/>
              <a:ext cx="2439811" cy="2439811"/>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rgbClr val="00A143"/>
            </a:solidFill>
            <a:ln w="0" cap="flat">
              <a:noFill/>
              <a:prstDash val="solid"/>
              <a:miter/>
            </a:ln>
          </p:spPr>
          <p:txBody>
            <a:bodyPr rtlCol="0" anchor="ctr"/>
            <a:lstStyle/>
            <a:p>
              <a:endParaRPr lang="nl-NL"/>
            </a:p>
          </p:txBody>
        </p:sp>
        <p:sp>
          <p:nvSpPr>
            <p:cNvPr id="17" name="Vrije vorm: vorm 16">
              <a:extLst>
                <a:ext uri="{FF2B5EF4-FFF2-40B4-BE49-F238E27FC236}">
                  <a16:creationId xmlns:a16="http://schemas.microsoft.com/office/drawing/2014/main" id="{50B16225-2A86-355A-C1EF-3C85ECF0C92D}"/>
                </a:ext>
              </a:extLst>
            </p:cNvPr>
            <p:cNvSpPr/>
            <p:nvPr/>
          </p:nvSpPr>
          <p:spPr>
            <a:xfrm rot="2700000">
              <a:off x="7672321" y="2796523"/>
              <a:ext cx="1725199" cy="1725199"/>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932E4208-D2A2-676D-678E-A1239FD82EAD}"/>
                </a:ext>
              </a:extLst>
            </p:cNvPr>
            <p:cNvSpPr/>
            <p:nvPr/>
          </p:nvSpPr>
          <p:spPr>
            <a:xfrm>
              <a:off x="7311261" y="8"/>
              <a:ext cx="2439811" cy="2439811"/>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3"/>
            </a:solidFill>
            <a:ln w="0"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3E396590-C55C-AB05-C09C-CBC7682089C4}"/>
                </a:ext>
              </a:extLst>
            </p:cNvPr>
            <p:cNvSpPr/>
            <p:nvPr/>
          </p:nvSpPr>
          <p:spPr>
            <a:xfrm rot="10800000">
              <a:off x="4872558" y="613"/>
              <a:ext cx="1219906" cy="2439811"/>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4"/>
            </a:solidFill>
            <a:ln w="0" cap="flat">
              <a:noFill/>
              <a:prstDash val="solid"/>
              <a:miter/>
            </a:ln>
          </p:spPr>
          <p:txBody>
            <a:bodyPr rtlCol="0" anchor="ctr"/>
            <a:lstStyle/>
            <a:p>
              <a:endParaRPr lang="nl-NL"/>
            </a:p>
          </p:txBody>
        </p:sp>
        <p:sp>
          <p:nvSpPr>
            <p:cNvPr id="25" name="Vrije vorm: vorm 24">
              <a:extLst>
                <a:ext uri="{FF2B5EF4-FFF2-40B4-BE49-F238E27FC236}">
                  <a16:creationId xmlns:a16="http://schemas.microsoft.com/office/drawing/2014/main" id="{AF90BB61-5185-C0DC-63FB-D081F17674B4}"/>
                </a:ext>
              </a:extLst>
            </p:cNvPr>
            <p:cNvSpPr/>
            <p:nvPr/>
          </p:nvSpPr>
          <p:spPr>
            <a:xfrm rot="10800000">
              <a:off x="4875204" y="2439816"/>
              <a:ext cx="2439813" cy="2439814"/>
            </a:xfrm>
            <a:custGeom>
              <a:avLst/>
              <a:gdLst>
                <a:gd name="connsiteX0" fmla="*/ 1 w 2286027"/>
                <a:gd name="connsiteY0" fmla="*/ 2286028 h 2286028"/>
                <a:gd name="connsiteX1" fmla="*/ 1 w 2286027"/>
                <a:gd name="connsiteY1" fmla="*/ 2285457 h 2286028"/>
                <a:gd name="connsiteX2" fmla="*/ 1 w 2286027"/>
                <a:gd name="connsiteY2" fmla="*/ 2 h 2286028"/>
                <a:gd name="connsiteX3" fmla="*/ 285709 w 2286027"/>
                <a:gd name="connsiteY3" fmla="*/ 285709 h 2286028"/>
                <a:gd name="connsiteX4" fmla="*/ 0 w 2286027"/>
                <a:gd name="connsiteY4" fmla="*/ 0 h 2286028"/>
                <a:gd name="connsiteX5" fmla="*/ 2286026 w 2286027"/>
                <a:gd name="connsiteY5" fmla="*/ 0 h 2286028"/>
                <a:gd name="connsiteX6" fmla="*/ 1143300 w 2286027"/>
                <a:gd name="connsiteY6" fmla="*/ 1142728 h 2286028"/>
                <a:gd name="connsiteX7" fmla="*/ 2286027 w 2286027"/>
                <a:gd name="connsiteY7" fmla="*/ 2285457 h 2286028"/>
                <a:gd name="connsiteX8" fmla="*/ 572 w 2286027"/>
                <a:gd name="connsiteY8" fmla="*/ 2285457 h 228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27" h="2286028">
                  <a:moveTo>
                    <a:pt x="1" y="2286028"/>
                  </a:moveTo>
                  <a:lnTo>
                    <a:pt x="1" y="2285457"/>
                  </a:lnTo>
                  <a:lnTo>
                    <a:pt x="1" y="2"/>
                  </a:lnTo>
                  <a:lnTo>
                    <a:pt x="285709" y="285709"/>
                  </a:lnTo>
                  <a:lnTo>
                    <a:pt x="0" y="0"/>
                  </a:lnTo>
                  <a:lnTo>
                    <a:pt x="2286026" y="0"/>
                  </a:lnTo>
                  <a:lnTo>
                    <a:pt x="1143300" y="1142728"/>
                  </a:lnTo>
                  <a:lnTo>
                    <a:pt x="2286027" y="2285457"/>
                  </a:lnTo>
                  <a:lnTo>
                    <a:pt x="572" y="2285457"/>
                  </a:lnTo>
                  <a:close/>
                </a:path>
              </a:pathLst>
            </a:custGeom>
            <a:solidFill>
              <a:srgbClr val="FBB70C"/>
            </a:solidFill>
            <a:ln w="0" cap="flat">
              <a:noFill/>
              <a:prstDash val="solid"/>
              <a:miter/>
            </a:ln>
          </p:spPr>
          <p:txBody>
            <a:bodyPr wrap="square" rtlCol="0" anchor="ctr">
              <a:noAutofit/>
            </a:bodyPr>
            <a:lstStyle/>
            <a:p>
              <a:endParaRPr lang="nl-NL"/>
            </a:p>
          </p:txBody>
        </p:sp>
        <p:sp>
          <p:nvSpPr>
            <p:cNvPr id="11" name="Vrije vorm: vorm 10">
              <a:extLst>
                <a:ext uri="{FF2B5EF4-FFF2-40B4-BE49-F238E27FC236}">
                  <a16:creationId xmlns:a16="http://schemas.microsoft.com/office/drawing/2014/main" id="{ACB0736F-C937-0D79-5740-25E3AEBA6F2D}"/>
                </a:ext>
              </a:extLst>
            </p:cNvPr>
            <p:cNvSpPr/>
            <p:nvPr/>
          </p:nvSpPr>
          <p:spPr>
            <a:xfrm>
              <a:off x="0" y="0"/>
              <a:ext cx="4872558" cy="2440421"/>
            </a:xfrm>
            <a:custGeom>
              <a:avLst/>
              <a:gdLst>
                <a:gd name="connsiteX0" fmla="*/ 2279394 w 4565431"/>
                <a:gd name="connsiteY0" fmla="*/ 0 h 2286596"/>
                <a:gd name="connsiteX1" fmla="*/ 2279964 w 4565431"/>
                <a:gd name="connsiteY1" fmla="*/ 570 h 2286596"/>
                <a:gd name="connsiteX2" fmla="*/ 2286026 w 4565431"/>
                <a:gd name="connsiteY2" fmla="*/ 570 h 2286596"/>
                <a:gd name="connsiteX3" fmla="*/ 2286026 w 4565431"/>
                <a:gd name="connsiteY3" fmla="*/ 6632 h 2286596"/>
                <a:gd name="connsiteX4" fmla="*/ 4565431 w 4565431"/>
                <a:gd name="connsiteY4" fmla="*/ 2286036 h 2286596"/>
                <a:gd name="connsiteX5" fmla="*/ 2286026 w 4565431"/>
                <a:gd name="connsiteY5" fmla="*/ 2286036 h 2286596"/>
                <a:gd name="connsiteX6" fmla="*/ 2286026 w 4565431"/>
                <a:gd name="connsiteY6" fmla="*/ 2286596 h 2286596"/>
                <a:gd name="connsiteX7" fmla="*/ 0 w 4565431"/>
                <a:gd name="connsiteY7" fmla="*/ 2286596 h 2286596"/>
                <a:gd name="connsiteX8" fmla="*/ 0 w 4565431"/>
                <a:gd name="connsiteY8" fmla="*/ 570 h 2286596"/>
                <a:gd name="connsiteX9" fmla="*/ 2279394 w 4565431"/>
                <a:gd name="connsiteY9" fmla="*/ 570 h 22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5431" h="2286596">
                  <a:moveTo>
                    <a:pt x="2279394" y="0"/>
                  </a:moveTo>
                  <a:lnTo>
                    <a:pt x="2279964" y="570"/>
                  </a:lnTo>
                  <a:lnTo>
                    <a:pt x="2286026" y="570"/>
                  </a:lnTo>
                  <a:lnTo>
                    <a:pt x="2286026" y="6632"/>
                  </a:lnTo>
                  <a:lnTo>
                    <a:pt x="4565431" y="2286036"/>
                  </a:lnTo>
                  <a:lnTo>
                    <a:pt x="2286026" y="2286036"/>
                  </a:lnTo>
                  <a:lnTo>
                    <a:pt x="2286026" y="2286596"/>
                  </a:lnTo>
                  <a:lnTo>
                    <a:pt x="0" y="2286596"/>
                  </a:lnTo>
                  <a:lnTo>
                    <a:pt x="0" y="570"/>
                  </a:lnTo>
                  <a:lnTo>
                    <a:pt x="2279394" y="570"/>
                  </a:lnTo>
                  <a:close/>
                </a:path>
              </a:pathLst>
            </a:custGeom>
            <a:solidFill>
              <a:schemeClr val="accent2"/>
            </a:solidFill>
            <a:ln w="0" cap="flat">
              <a:noFill/>
              <a:prstDash val="solid"/>
              <a:miter/>
            </a:ln>
          </p:spPr>
          <p:txBody>
            <a:bodyPr wrap="square" rtlCol="0" anchor="ctr">
              <a:noAutofit/>
            </a:bodyPr>
            <a:lstStyle/>
            <a:p>
              <a:endParaRPr lang="nl-NL" dirty="0"/>
            </a:p>
          </p:txBody>
        </p:sp>
        <p:sp>
          <p:nvSpPr>
            <p:cNvPr id="10" name="Vrije vorm: vorm 9">
              <a:extLst>
                <a:ext uri="{FF2B5EF4-FFF2-40B4-BE49-F238E27FC236}">
                  <a16:creationId xmlns:a16="http://schemas.microsoft.com/office/drawing/2014/main" id="{5B3C7FC6-6A7E-E043-68F3-56D53C32BB11}"/>
                </a:ext>
              </a:extLst>
            </p:cNvPr>
            <p:cNvSpPr/>
            <p:nvPr/>
          </p:nvSpPr>
          <p:spPr>
            <a:xfrm>
              <a:off x="9752177" y="0"/>
              <a:ext cx="2439823" cy="2439823"/>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solidFill>
              <a:schemeClr val="accent6"/>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AFDE8D17-CD25-7646-CC4C-27DFCCFB0280}"/>
                </a:ext>
              </a:extLst>
            </p:cNvPr>
            <p:cNvSpPr/>
            <p:nvPr/>
          </p:nvSpPr>
          <p:spPr>
            <a:xfrm rot="10800000">
              <a:off x="6092462" y="613"/>
              <a:ext cx="1219906" cy="2439811"/>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4"/>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A7945D03-EA2E-4FB5-8E42-F59066C61B3E}"/>
                </a:ext>
              </a:extLst>
            </p:cNvPr>
            <p:cNvSpPr/>
            <p:nvPr/>
          </p:nvSpPr>
          <p:spPr>
            <a:xfrm rot="10800000">
              <a:off x="2436503" y="2439818"/>
              <a:ext cx="2439811" cy="2439811"/>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26" name="Vrije vorm: vorm 25">
              <a:extLst>
                <a:ext uri="{FF2B5EF4-FFF2-40B4-BE49-F238E27FC236}">
                  <a16:creationId xmlns:a16="http://schemas.microsoft.com/office/drawing/2014/main" id="{B2516F00-7ED7-FE84-D266-6A5DACB99F01}"/>
                </a:ext>
              </a:extLst>
            </p:cNvPr>
            <p:cNvSpPr/>
            <p:nvPr/>
          </p:nvSpPr>
          <p:spPr>
            <a:xfrm rot="5400000">
              <a:off x="9144314" y="3049175"/>
              <a:ext cx="2439811" cy="1219905"/>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A1C734B7-E992-C88B-C79D-5443B20BFF34}"/>
                </a:ext>
              </a:extLst>
            </p:cNvPr>
            <p:cNvSpPr/>
            <p:nvPr/>
          </p:nvSpPr>
          <p:spPr>
            <a:xfrm rot="16200000">
              <a:off x="10364772" y="3049175"/>
              <a:ext cx="2439811" cy="1219905"/>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grpSp>
      <p:sp>
        <p:nvSpPr>
          <p:cNvPr id="30" name="Tijdelijke aanduiding voor tekst 26">
            <a:extLst>
              <a:ext uri="{FF2B5EF4-FFF2-40B4-BE49-F238E27FC236}">
                <a16:creationId xmlns:a16="http://schemas.microsoft.com/office/drawing/2014/main" id="{040DDA4E-DCB6-FDBA-CC4C-07183759BBE8}"/>
              </a:ext>
            </a:extLst>
          </p:cNvPr>
          <p:cNvSpPr>
            <a:spLocks noGrp="1"/>
          </p:cNvSpPr>
          <p:nvPr>
            <p:ph type="body" sz="quarter" idx="10" hasCustomPrompt="1"/>
          </p:nvPr>
        </p:nvSpPr>
        <p:spPr>
          <a:xfrm>
            <a:off x="1497496" y="5902566"/>
            <a:ext cx="5814872" cy="562370"/>
          </a:xfrm>
          <a:prstGeom prst="rect">
            <a:avLst/>
          </a:prstGeom>
        </p:spPr>
        <p:txBody>
          <a:bodyPr anchor="b">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add</a:t>
            </a:r>
            <a:br>
              <a:rPr lang="nl-NL" dirty="0"/>
            </a:br>
            <a:r>
              <a:rPr lang="nl-NL" dirty="0"/>
              <a:t>contact information</a:t>
            </a:r>
          </a:p>
        </p:txBody>
      </p:sp>
      <p:pic>
        <p:nvPicPr>
          <p:cNvPr id="32" name="Graphic 31">
            <a:extLst>
              <a:ext uri="{FF2B5EF4-FFF2-40B4-BE49-F238E27FC236}">
                <a16:creationId xmlns:a16="http://schemas.microsoft.com/office/drawing/2014/main" id="{A334C4DC-FB10-F75D-671B-5C7FE03C0D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2075" y="5902685"/>
            <a:ext cx="914400" cy="485775"/>
          </a:xfrm>
          <a:prstGeom prst="rect">
            <a:avLst/>
          </a:prstGeom>
        </p:spPr>
      </p:pic>
      <p:sp>
        <p:nvSpPr>
          <p:cNvPr id="36" name="Vrije vorm: vorm 35">
            <a:extLst>
              <a:ext uri="{FF2B5EF4-FFF2-40B4-BE49-F238E27FC236}">
                <a16:creationId xmlns:a16="http://schemas.microsoft.com/office/drawing/2014/main" id="{457BF113-0FED-881D-D3F9-480737E7A0DD}"/>
              </a:ext>
            </a:extLst>
          </p:cNvPr>
          <p:cNvSpPr>
            <a:spLocks noChangeAspect="1"/>
          </p:cNvSpPr>
          <p:nvPr/>
        </p:nvSpPr>
        <p:spPr>
          <a:xfrm>
            <a:off x="791995" y="5902566"/>
            <a:ext cx="487174" cy="485893"/>
          </a:xfrm>
          <a:custGeom>
            <a:avLst/>
            <a:gdLst>
              <a:gd name="connsiteX0" fmla="*/ 1257492 w 2520001"/>
              <a:gd name="connsiteY0" fmla="*/ 0 h 2513375"/>
              <a:gd name="connsiteX1" fmla="*/ 1887492 w 2520001"/>
              <a:gd name="connsiteY1" fmla="*/ 630000 h 2513375"/>
              <a:gd name="connsiteX2" fmla="*/ 1384459 w 2520001"/>
              <a:gd name="connsiteY2" fmla="*/ 1247201 h 2513375"/>
              <a:gd name="connsiteX3" fmla="*/ 1302120 w 2520001"/>
              <a:gd name="connsiteY3" fmla="*/ 1255502 h 2513375"/>
              <a:gd name="connsiteX4" fmla="*/ 1388821 w 2520001"/>
              <a:gd name="connsiteY4" fmla="*/ 1259881 h 2513375"/>
              <a:gd name="connsiteX5" fmla="*/ 2520001 w 2520001"/>
              <a:gd name="connsiteY5" fmla="*/ 2513375 h 2513375"/>
              <a:gd name="connsiteX6" fmla="*/ 0 w 2520001"/>
              <a:gd name="connsiteY6" fmla="*/ 2513375 h 2513375"/>
              <a:gd name="connsiteX7" fmla="*/ 1131180 w 2520001"/>
              <a:gd name="connsiteY7" fmla="*/ 1259881 h 2513375"/>
              <a:gd name="connsiteX8" fmla="*/ 1214539 w 2520001"/>
              <a:gd name="connsiteY8" fmla="*/ 1255671 h 2513375"/>
              <a:gd name="connsiteX9" fmla="*/ 1130525 w 2520001"/>
              <a:gd name="connsiteY9" fmla="*/ 1247201 h 2513375"/>
              <a:gd name="connsiteX10" fmla="*/ 627492 w 2520001"/>
              <a:gd name="connsiteY10" fmla="*/ 630000 h 2513375"/>
              <a:gd name="connsiteX11" fmla="*/ 1257492 w 2520001"/>
              <a:gd name="connsiteY11" fmla="*/ 0 h 251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0001" h="2513375">
                <a:moveTo>
                  <a:pt x="1257492" y="0"/>
                </a:moveTo>
                <a:cubicBezTo>
                  <a:pt x="1605432" y="0"/>
                  <a:pt x="1887492" y="282061"/>
                  <a:pt x="1887492" y="630000"/>
                </a:cubicBezTo>
                <a:cubicBezTo>
                  <a:pt x="1887492" y="934447"/>
                  <a:pt x="1671540" y="1188456"/>
                  <a:pt x="1384459" y="1247201"/>
                </a:cubicBezTo>
                <a:lnTo>
                  <a:pt x="1302120" y="1255502"/>
                </a:lnTo>
                <a:lnTo>
                  <a:pt x="1388821" y="1259881"/>
                </a:lnTo>
                <a:cubicBezTo>
                  <a:pt x="2024152" y="1324410"/>
                  <a:pt x="2520001" y="1861030"/>
                  <a:pt x="2520001" y="2513375"/>
                </a:cubicBezTo>
                <a:lnTo>
                  <a:pt x="0" y="2513375"/>
                </a:lnTo>
                <a:cubicBezTo>
                  <a:pt x="0" y="1861030"/>
                  <a:pt x="495849" y="1324410"/>
                  <a:pt x="1131180" y="1259881"/>
                </a:cubicBezTo>
                <a:lnTo>
                  <a:pt x="1214539" y="1255671"/>
                </a:lnTo>
                <a:lnTo>
                  <a:pt x="1130525" y="1247201"/>
                </a:lnTo>
                <a:cubicBezTo>
                  <a:pt x="843445" y="1188456"/>
                  <a:pt x="627492" y="934447"/>
                  <a:pt x="627492" y="630000"/>
                </a:cubicBezTo>
                <a:cubicBezTo>
                  <a:pt x="627492" y="282061"/>
                  <a:pt x="909553" y="0"/>
                  <a:pt x="1257492" y="0"/>
                </a:cubicBezTo>
                <a:close/>
              </a:path>
            </a:pathLst>
          </a:custGeom>
          <a:solidFill>
            <a:schemeClr val="accent1"/>
          </a:solidFill>
          <a:ln w="0" cap="flat">
            <a:noFill/>
            <a:prstDash val="solid"/>
            <a:miter/>
          </a:ln>
        </p:spPr>
        <p:txBody>
          <a:bodyPr wrap="square" rtlCol="0" anchor="ctr">
            <a:noAutofit/>
          </a:bodyPr>
          <a:lstStyle/>
          <a:p>
            <a:endParaRPr lang="nl-NL"/>
          </a:p>
        </p:txBody>
      </p:sp>
    </p:spTree>
    <p:extLst>
      <p:ext uri="{BB962C8B-B14F-4D97-AF65-F5344CB8AC3E}">
        <p14:creationId xmlns:p14="http://schemas.microsoft.com/office/powerpoint/2010/main" val="30285225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End Slide - Light 02">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A334C4DC-FB10-F75D-671B-5C7FE03C0D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2075" y="5902685"/>
            <a:ext cx="914400" cy="485775"/>
          </a:xfrm>
          <a:prstGeom prst="rect">
            <a:avLst/>
          </a:prstGeom>
        </p:spPr>
      </p:pic>
      <p:grpSp>
        <p:nvGrpSpPr>
          <p:cNvPr id="9" name="Groep 8">
            <a:extLst>
              <a:ext uri="{FF2B5EF4-FFF2-40B4-BE49-F238E27FC236}">
                <a16:creationId xmlns:a16="http://schemas.microsoft.com/office/drawing/2014/main" id="{7B919BA6-3D2A-88FF-45AB-AC9063EC3022}"/>
              </a:ext>
            </a:extLst>
          </p:cNvPr>
          <p:cNvGrpSpPr/>
          <p:nvPr/>
        </p:nvGrpSpPr>
        <p:grpSpPr>
          <a:xfrm>
            <a:off x="0" y="0"/>
            <a:ext cx="12192000" cy="3488945"/>
            <a:chOff x="1356" y="0"/>
            <a:chExt cx="12828299" cy="3671033"/>
          </a:xfrm>
        </p:grpSpPr>
        <p:sp>
          <p:nvSpPr>
            <p:cNvPr id="16" name="Vrije vorm: vorm 15">
              <a:extLst>
                <a:ext uri="{FF2B5EF4-FFF2-40B4-BE49-F238E27FC236}">
                  <a16:creationId xmlns:a16="http://schemas.microsoft.com/office/drawing/2014/main" id="{4A604E13-2276-D5DE-3D58-6EFB8E3967FB}"/>
                </a:ext>
              </a:extLst>
            </p:cNvPr>
            <p:cNvSpPr/>
            <p:nvPr/>
          </p:nvSpPr>
          <p:spPr>
            <a:xfrm>
              <a:off x="3667990" y="3321"/>
              <a:ext cx="1833441" cy="1833440"/>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chemeClr val="accent2"/>
            </a:solidFill>
            <a:ln w="0" cap="flat">
              <a:noFill/>
              <a:prstDash val="solid"/>
              <a:miter/>
            </a:ln>
          </p:spPr>
          <p:txBody>
            <a:bodyPr rtlCol="0" anchor="ctr"/>
            <a:lstStyle/>
            <a:p>
              <a:endParaRPr lang="nl-NL"/>
            </a:p>
          </p:txBody>
        </p:sp>
        <p:sp>
          <p:nvSpPr>
            <p:cNvPr id="17" name="Vrije vorm: vorm 16">
              <a:extLst>
                <a:ext uri="{FF2B5EF4-FFF2-40B4-BE49-F238E27FC236}">
                  <a16:creationId xmlns:a16="http://schemas.microsoft.com/office/drawing/2014/main" id="{50B16225-2A86-355A-C1EF-3C85ECF0C92D}"/>
                </a:ext>
              </a:extLst>
            </p:cNvPr>
            <p:cNvSpPr/>
            <p:nvPr/>
          </p:nvSpPr>
          <p:spPr>
            <a:xfrm rot="2700000">
              <a:off x="270079" y="264774"/>
              <a:ext cx="1296432" cy="1296432"/>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932E4208-D2A2-676D-678E-A1239FD82EAD}"/>
                </a:ext>
              </a:extLst>
            </p:cNvPr>
            <p:cNvSpPr/>
            <p:nvPr/>
          </p:nvSpPr>
          <p:spPr>
            <a:xfrm>
              <a:off x="10996214" y="3321"/>
              <a:ext cx="1833441" cy="1833440"/>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4"/>
            </a:solidFill>
            <a:ln w="0"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3E396590-C55C-AB05-C09C-CBC7682089C4}"/>
                </a:ext>
              </a:extLst>
            </p:cNvPr>
            <p:cNvSpPr/>
            <p:nvPr/>
          </p:nvSpPr>
          <p:spPr>
            <a:xfrm>
              <a:off x="1834784" y="1833442"/>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3"/>
            </a:solidFill>
            <a:ln w="0" cap="flat">
              <a:noFill/>
              <a:prstDash val="solid"/>
              <a:miter/>
            </a:ln>
          </p:spPr>
          <p:txBody>
            <a:bodyPr rtlCol="0" anchor="ctr"/>
            <a:lstStyle/>
            <a:p>
              <a:endParaRPr lang="nl-NL"/>
            </a:p>
          </p:txBody>
        </p:sp>
        <p:sp>
          <p:nvSpPr>
            <p:cNvPr id="25" name="Vrije vorm: vorm 24">
              <a:extLst>
                <a:ext uri="{FF2B5EF4-FFF2-40B4-BE49-F238E27FC236}">
                  <a16:creationId xmlns:a16="http://schemas.microsoft.com/office/drawing/2014/main" id="{AF90BB61-5185-C0DC-63FB-D081F17674B4}"/>
                </a:ext>
              </a:extLst>
            </p:cNvPr>
            <p:cNvSpPr/>
            <p:nvPr/>
          </p:nvSpPr>
          <p:spPr>
            <a:xfrm rot="10800000">
              <a:off x="9157238" y="1837590"/>
              <a:ext cx="1833442" cy="1833443"/>
            </a:xfrm>
            <a:custGeom>
              <a:avLst/>
              <a:gdLst>
                <a:gd name="connsiteX0" fmla="*/ 1 w 2286027"/>
                <a:gd name="connsiteY0" fmla="*/ 2286028 h 2286028"/>
                <a:gd name="connsiteX1" fmla="*/ 1 w 2286027"/>
                <a:gd name="connsiteY1" fmla="*/ 2285457 h 2286028"/>
                <a:gd name="connsiteX2" fmla="*/ 1 w 2286027"/>
                <a:gd name="connsiteY2" fmla="*/ 2 h 2286028"/>
                <a:gd name="connsiteX3" fmla="*/ 285709 w 2286027"/>
                <a:gd name="connsiteY3" fmla="*/ 285709 h 2286028"/>
                <a:gd name="connsiteX4" fmla="*/ 0 w 2286027"/>
                <a:gd name="connsiteY4" fmla="*/ 0 h 2286028"/>
                <a:gd name="connsiteX5" fmla="*/ 2286026 w 2286027"/>
                <a:gd name="connsiteY5" fmla="*/ 0 h 2286028"/>
                <a:gd name="connsiteX6" fmla="*/ 1143300 w 2286027"/>
                <a:gd name="connsiteY6" fmla="*/ 1142728 h 2286028"/>
                <a:gd name="connsiteX7" fmla="*/ 2286027 w 2286027"/>
                <a:gd name="connsiteY7" fmla="*/ 2285457 h 2286028"/>
                <a:gd name="connsiteX8" fmla="*/ 572 w 2286027"/>
                <a:gd name="connsiteY8" fmla="*/ 2285457 h 228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27" h="2286028">
                  <a:moveTo>
                    <a:pt x="1" y="2286028"/>
                  </a:moveTo>
                  <a:lnTo>
                    <a:pt x="1" y="2285457"/>
                  </a:lnTo>
                  <a:lnTo>
                    <a:pt x="1" y="2"/>
                  </a:lnTo>
                  <a:lnTo>
                    <a:pt x="285709" y="285709"/>
                  </a:lnTo>
                  <a:lnTo>
                    <a:pt x="0" y="0"/>
                  </a:lnTo>
                  <a:lnTo>
                    <a:pt x="2286026" y="0"/>
                  </a:lnTo>
                  <a:lnTo>
                    <a:pt x="1143300" y="1142728"/>
                  </a:lnTo>
                  <a:lnTo>
                    <a:pt x="2286027" y="2285457"/>
                  </a:lnTo>
                  <a:lnTo>
                    <a:pt x="572" y="2285457"/>
                  </a:lnTo>
                  <a:close/>
                </a:path>
              </a:pathLst>
            </a:custGeom>
            <a:solidFill>
              <a:schemeClr val="accent1"/>
            </a:solidFill>
            <a:ln w="0" cap="flat">
              <a:noFill/>
              <a:prstDash val="solid"/>
              <a:miter/>
            </a:ln>
          </p:spPr>
          <p:txBody>
            <a:bodyPr wrap="square" rtlCol="0" anchor="ctr">
              <a:noAutofit/>
            </a:bodyPr>
            <a:lstStyle/>
            <a:p>
              <a:endParaRPr lang="nl-NL"/>
            </a:p>
          </p:txBody>
        </p:sp>
        <p:sp>
          <p:nvSpPr>
            <p:cNvPr id="11" name="Vrije vorm: vorm 10">
              <a:extLst>
                <a:ext uri="{FF2B5EF4-FFF2-40B4-BE49-F238E27FC236}">
                  <a16:creationId xmlns:a16="http://schemas.microsoft.com/office/drawing/2014/main" id="{ACB0736F-C937-0D79-5740-25E3AEBA6F2D}"/>
                </a:ext>
              </a:extLst>
            </p:cNvPr>
            <p:cNvSpPr/>
            <p:nvPr/>
          </p:nvSpPr>
          <p:spPr>
            <a:xfrm>
              <a:off x="5501203" y="3069"/>
              <a:ext cx="3661573" cy="1833899"/>
            </a:xfrm>
            <a:custGeom>
              <a:avLst/>
              <a:gdLst>
                <a:gd name="connsiteX0" fmla="*/ 2279394 w 4565431"/>
                <a:gd name="connsiteY0" fmla="*/ 0 h 2286596"/>
                <a:gd name="connsiteX1" fmla="*/ 2279964 w 4565431"/>
                <a:gd name="connsiteY1" fmla="*/ 570 h 2286596"/>
                <a:gd name="connsiteX2" fmla="*/ 2286026 w 4565431"/>
                <a:gd name="connsiteY2" fmla="*/ 570 h 2286596"/>
                <a:gd name="connsiteX3" fmla="*/ 2286026 w 4565431"/>
                <a:gd name="connsiteY3" fmla="*/ 6632 h 2286596"/>
                <a:gd name="connsiteX4" fmla="*/ 4565431 w 4565431"/>
                <a:gd name="connsiteY4" fmla="*/ 2286036 h 2286596"/>
                <a:gd name="connsiteX5" fmla="*/ 2286026 w 4565431"/>
                <a:gd name="connsiteY5" fmla="*/ 2286036 h 2286596"/>
                <a:gd name="connsiteX6" fmla="*/ 2286026 w 4565431"/>
                <a:gd name="connsiteY6" fmla="*/ 2286596 h 2286596"/>
                <a:gd name="connsiteX7" fmla="*/ 0 w 4565431"/>
                <a:gd name="connsiteY7" fmla="*/ 2286596 h 2286596"/>
                <a:gd name="connsiteX8" fmla="*/ 0 w 4565431"/>
                <a:gd name="connsiteY8" fmla="*/ 570 h 2286596"/>
                <a:gd name="connsiteX9" fmla="*/ 2279394 w 4565431"/>
                <a:gd name="connsiteY9" fmla="*/ 570 h 22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5431" h="2286596">
                  <a:moveTo>
                    <a:pt x="2279394" y="0"/>
                  </a:moveTo>
                  <a:lnTo>
                    <a:pt x="2279964" y="570"/>
                  </a:lnTo>
                  <a:lnTo>
                    <a:pt x="2286026" y="570"/>
                  </a:lnTo>
                  <a:lnTo>
                    <a:pt x="2286026" y="6632"/>
                  </a:lnTo>
                  <a:lnTo>
                    <a:pt x="4565431" y="2286036"/>
                  </a:lnTo>
                  <a:lnTo>
                    <a:pt x="2286026" y="2286036"/>
                  </a:lnTo>
                  <a:lnTo>
                    <a:pt x="2286026" y="2286596"/>
                  </a:lnTo>
                  <a:lnTo>
                    <a:pt x="0" y="2286596"/>
                  </a:lnTo>
                  <a:lnTo>
                    <a:pt x="0" y="570"/>
                  </a:lnTo>
                  <a:lnTo>
                    <a:pt x="2279394" y="570"/>
                  </a:lnTo>
                  <a:close/>
                </a:path>
              </a:pathLst>
            </a:custGeom>
            <a:solidFill>
              <a:schemeClr val="accent3"/>
            </a:solidFill>
            <a:ln w="0" cap="flat">
              <a:noFill/>
              <a:prstDash val="solid"/>
              <a:miter/>
            </a:ln>
          </p:spPr>
          <p:txBody>
            <a:bodyPr wrap="square" rtlCol="0" anchor="ctr">
              <a:noAutofit/>
            </a:bodyPr>
            <a:lstStyle/>
            <a:p>
              <a:endParaRPr lang="nl-NL" dirty="0"/>
            </a:p>
          </p:txBody>
        </p:sp>
        <p:sp>
          <p:nvSpPr>
            <p:cNvPr id="10" name="Vrije vorm: vorm 9">
              <a:extLst>
                <a:ext uri="{FF2B5EF4-FFF2-40B4-BE49-F238E27FC236}">
                  <a16:creationId xmlns:a16="http://schemas.microsoft.com/office/drawing/2014/main" id="{5B3C7FC6-6A7E-E043-68F3-56D53C32BB11}"/>
                </a:ext>
              </a:extLst>
            </p:cNvPr>
            <p:cNvSpPr/>
            <p:nvPr/>
          </p:nvSpPr>
          <p:spPr>
            <a:xfrm>
              <a:off x="1835005" y="0"/>
              <a:ext cx="1833450" cy="1833450"/>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solidFill>
              <a:schemeClr val="accent6"/>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AFDE8D17-CD25-7646-CC4C-27DFCCFB0280}"/>
                </a:ext>
              </a:extLst>
            </p:cNvPr>
            <p:cNvSpPr/>
            <p:nvPr/>
          </p:nvSpPr>
          <p:spPr>
            <a:xfrm>
              <a:off x="2751503" y="1833442"/>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3"/>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A7945D03-EA2E-4FB5-8E42-F59066C61B3E}"/>
                </a:ext>
              </a:extLst>
            </p:cNvPr>
            <p:cNvSpPr/>
            <p:nvPr/>
          </p:nvSpPr>
          <p:spPr>
            <a:xfrm rot="10800000">
              <a:off x="1356" y="1829706"/>
              <a:ext cx="1833441" cy="1833440"/>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26" name="Vrije vorm: vorm 25">
              <a:extLst>
                <a:ext uri="{FF2B5EF4-FFF2-40B4-BE49-F238E27FC236}">
                  <a16:creationId xmlns:a16="http://schemas.microsoft.com/office/drawing/2014/main" id="{B2516F00-7ED7-FE84-D266-6A5DACB99F01}"/>
                </a:ext>
              </a:extLst>
            </p:cNvPr>
            <p:cNvSpPr/>
            <p:nvPr/>
          </p:nvSpPr>
          <p:spPr>
            <a:xfrm rot="10800000">
              <a:off x="3667990" y="1837176"/>
              <a:ext cx="1833440" cy="916720"/>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A1C734B7-E992-C88B-C79D-5443B20BFF34}"/>
                </a:ext>
              </a:extLst>
            </p:cNvPr>
            <p:cNvSpPr/>
            <p:nvPr/>
          </p:nvSpPr>
          <p:spPr>
            <a:xfrm rot="10800000">
              <a:off x="3667990" y="2754312"/>
              <a:ext cx="1833440" cy="916720"/>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4" name="Vrije vorm: vorm 3">
              <a:extLst>
                <a:ext uri="{FF2B5EF4-FFF2-40B4-BE49-F238E27FC236}">
                  <a16:creationId xmlns:a16="http://schemas.microsoft.com/office/drawing/2014/main" id="{60FE7206-1049-6B41-788A-BAEC3C020AFA}"/>
                </a:ext>
              </a:extLst>
            </p:cNvPr>
            <p:cNvSpPr/>
            <p:nvPr/>
          </p:nvSpPr>
          <p:spPr>
            <a:xfrm rot="10800000">
              <a:off x="9162776" y="3528"/>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5"/>
            </a:solidFill>
            <a:ln w="0" cap="flat">
              <a:noFill/>
              <a:prstDash val="solid"/>
              <a:miter/>
            </a:ln>
          </p:spPr>
          <p:txBody>
            <a:bodyPr rtlCol="0" anchor="ctr"/>
            <a:lstStyle/>
            <a:p>
              <a:endParaRPr lang="nl-NL"/>
            </a:p>
          </p:txBody>
        </p:sp>
        <p:sp>
          <p:nvSpPr>
            <p:cNvPr id="5" name="Vrije vorm: vorm 4">
              <a:extLst>
                <a:ext uri="{FF2B5EF4-FFF2-40B4-BE49-F238E27FC236}">
                  <a16:creationId xmlns:a16="http://schemas.microsoft.com/office/drawing/2014/main" id="{9437E92E-F83D-DC2C-C47E-E48C4727AA40}"/>
                </a:ext>
              </a:extLst>
            </p:cNvPr>
            <p:cNvSpPr/>
            <p:nvPr/>
          </p:nvSpPr>
          <p:spPr>
            <a:xfrm rot="10800000">
              <a:off x="10079495" y="3528"/>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5"/>
            </a:solidFill>
            <a:ln w="0"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F0FFA529-C256-1DCB-0625-15A90B8D7075}"/>
                </a:ext>
              </a:extLst>
            </p:cNvPr>
            <p:cNvSpPr/>
            <p:nvPr/>
          </p:nvSpPr>
          <p:spPr>
            <a:xfrm>
              <a:off x="5496143" y="1829706"/>
              <a:ext cx="1833441" cy="1833440"/>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6"/>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529262A7-C1B8-3CF7-463A-90C66ED978DA}"/>
                </a:ext>
              </a:extLst>
            </p:cNvPr>
            <p:cNvSpPr/>
            <p:nvPr/>
          </p:nvSpPr>
          <p:spPr>
            <a:xfrm rot="10800000">
              <a:off x="7329335" y="1837593"/>
              <a:ext cx="1833441" cy="1833440"/>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8" name="Vrije vorm: vorm 7">
              <a:extLst>
                <a:ext uri="{FF2B5EF4-FFF2-40B4-BE49-F238E27FC236}">
                  <a16:creationId xmlns:a16="http://schemas.microsoft.com/office/drawing/2014/main" id="{DC8F7948-952E-29E1-9A9B-D5BE31C3C9A8}"/>
                </a:ext>
              </a:extLst>
            </p:cNvPr>
            <p:cNvSpPr/>
            <p:nvPr/>
          </p:nvSpPr>
          <p:spPr>
            <a:xfrm rot="2700000">
              <a:off x="11259110" y="2098206"/>
              <a:ext cx="1296432" cy="1296432"/>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grpSp>
      <p:sp>
        <p:nvSpPr>
          <p:cNvPr id="14" name="Tijdelijke aanduiding voor titel 1">
            <a:extLst>
              <a:ext uri="{FF2B5EF4-FFF2-40B4-BE49-F238E27FC236}">
                <a16:creationId xmlns:a16="http://schemas.microsoft.com/office/drawing/2014/main" id="{43FB04AE-16F6-AE58-CA2D-5E7F84259734}"/>
              </a:ext>
            </a:extLst>
          </p:cNvPr>
          <p:cNvSpPr>
            <a:spLocks noGrp="1"/>
          </p:cNvSpPr>
          <p:nvPr>
            <p:ph type="title" hasCustomPrompt="1"/>
          </p:nvPr>
        </p:nvSpPr>
        <p:spPr>
          <a:xfrm>
            <a:off x="792000" y="4272986"/>
            <a:ext cx="5304000" cy="1872586"/>
          </a:xfrm>
          <a:prstGeom prst="rect">
            <a:avLst/>
          </a:prstGeom>
        </p:spPr>
        <p:txBody>
          <a:bodyPr vert="horz" lIns="91440" tIns="45720" rIns="91440" bIns="45720" rtlCol="0" anchor="t">
            <a:normAutofit/>
          </a:bodyPr>
          <a:lstStyle>
            <a:lvl1pPr>
              <a:defRPr/>
            </a:lvl1pPr>
          </a:lstStyle>
          <a:p>
            <a:r>
              <a:rPr lang="en-US" dirty="0"/>
              <a:t>Click to edit Master title style</a:t>
            </a:r>
            <a:endParaRPr lang="nl-NL" dirty="0"/>
          </a:p>
        </p:txBody>
      </p:sp>
      <p:sp>
        <p:nvSpPr>
          <p:cNvPr id="18" name="Tijdelijke aanduiding voor tekst 26">
            <a:extLst>
              <a:ext uri="{FF2B5EF4-FFF2-40B4-BE49-F238E27FC236}">
                <a16:creationId xmlns:a16="http://schemas.microsoft.com/office/drawing/2014/main" id="{1DE097B5-F977-F334-5086-11E8A78C6B88}"/>
              </a:ext>
            </a:extLst>
          </p:cNvPr>
          <p:cNvSpPr>
            <a:spLocks noGrp="1"/>
          </p:cNvSpPr>
          <p:nvPr>
            <p:ph type="body" sz="quarter" idx="10" hasCustomPrompt="1"/>
          </p:nvPr>
        </p:nvSpPr>
        <p:spPr>
          <a:xfrm>
            <a:off x="7670003" y="4268857"/>
            <a:ext cx="3726472" cy="1296000"/>
          </a:xfrm>
          <a:prstGeom prst="rect">
            <a:avLst/>
          </a:prstGeom>
        </p:spPr>
        <p:txBody>
          <a:bodyPr anchor="t">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add</a:t>
            </a:r>
            <a:br>
              <a:rPr lang="nl-NL" dirty="0"/>
            </a:br>
            <a:r>
              <a:rPr lang="nl-NL" dirty="0"/>
              <a:t>contact information</a:t>
            </a:r>
          </a:p>
        </p:txBody>
      </p:sp>
      <p:sp>
        <p:nvSpPr>
          <p:cNvPr id="21" name="Vrije vorm: vorm 20">
            <a:extLst>
              <a:ext uri="{FF2B5EF4-FFF2-40B4-BE49-F238E27FC236}">
                <a16:creationId xmlns:a16="http://schemas.microsoft.com/office/drawing/2014/main" id="{08347D6B-4806-152E-DD72-B44EFF6FE605}"/>
              </a:ext>
            </a:extLst>
          </p:cNvPr>
          <p:cNvSpPr>
            <a:spLocks noChangeAspect="1"/>
          </p:cNvSpPr>
          <p:nvPr/>
        </p:nvSpPr>
        <p:spPr>
          <a:xfrm>
            <a:off x="6964502" y="4268857"/>
            <a:ext cx="487174" cy="485893"/>
          </a:xfrm>
          <a:custGeom>
            <a:avLst/>
            <a:gdLst>
              <a:gd name="connsiteX0" fmla="*/ 1257492 w 2520001"/>
              <a:gd name="connsiteY0" fmla="*/ 0 h 2513375"/>
              <a:gd name="connsiteX1" fmla="*/ 1887492 w 2520001"/>
              <a:gd name="connsiteY1" fmla="*/ 630000 h 2513375"/>
              <a:gd name="connsiteX2" fmla="*/ 1384459 w 2520001"/>
              <a:gd name="connsiteY2" fmla="*/ 1247201 h 2513375"/>
              <a:gd name="connsiteX3" fmla="*/ 1302120 w 2520001"/>
              <a:gd name="connsiteY3" fmla="*/ 1255502 h 2513375"/>
              <a:gd name="connsiteX4" fmla="*/ 1388821 w 2520001"/>
              <a:gd name="connsiteY4" fmla="*/ 1259881 h 2513375"/>
              <a:gd name="connsiteX5" fmla="*/ 2520001 w 2520001"/>
              <a:gd name="connsiteY5" fmla="*/ 2513375 h 2513375"/>
              <a:gd name="connsiteX6" fmla="*/ 0 w 2520001"/>
              <a:gd name="connsiteY6" fmla="*/ 2513375 h 2513375"/>
              <a:gd name="connsiteX7" fmla="*/ 1131180 w 2520001"/>
              <a:gd name="connsiteY7" fmla="*/ 1259881 h 2513375"/>
              <a:gd name="connsiteX8" fmla="*/ 1214539 w 2520001"/>
              <a:gd name="connsiteY8" fmla="*/ 1255671 h 2513375"/>
              <a:gd name="connsiteX9" fmla="*/ 1130525 w 2520001"/>
              <a:gd name="connsiteY9" fmla="*/ 1247201 h 2513375"/>
              <a:gd name="connsiteX10" fmla="*/ 627492 w 2520001"/>
              <a:gd name="connsiteY10" fmla="*/ 630000 h 2513375"/>
              <a:gd name="connsiteX11" fmla="*/ 1257492 w 2520001"/>
              <a:gd name="connsiteY11" fmla="*/ 0 h 251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0001" h="2513375">
                <a:moveTo>
                  <a:pt x="1257492" y="0"/>
                </a:moveTo>
                <a:cubicBezTo>
                  <a:pt x="1605432" y="0"/>
                  <a:pt x="1887492" y="282061"/>
                  <a:pt x="1887492" y="630000"/>
                </a:cubicBezTo>
                <a:cubicBezTo>
                  <a:pt x="1887492" y="934447"/>
                  <a:pt x="1671540" y="1188456"/>
                  <a:pt x="1384459" y="1247201"/>
                </a:cubicBezTo>
                <a:lnTo>
                  <a:pt x="1302120" y="1255502"/>
                </a:lnTo>
                <a:lnTo>
                  <a:pt x="1388821" y="1259881"/>
                </a:lnTo>
                <a:cubicBezTo>
                  <a:pt x="2024152" y="1324410"/>
                  <a:pt x="2520001" y="1861030"/>
                  <a:pt x="2520001" y="2513375"/>
                </a:cubicBezTo>
                <a:lnTo>
                  <a:pt x="0" y="2513375"/>
                </a:lnTo>
                <a:cubicBezTo>
                  <a:pt x="0" y="1861030"/>
                  <a:pt x="495849" y="1324410"/>
                  <a:pt x="1131180" y="1259881"/>
                </a:cubicBezTo>
                <a:lnTo>
                  <a:pt x="1214539" y="1255671"/>
                </a:lnTo>
                <a:lnTo>
                  <a:pt x="1130525" y="1247201"/>
                </a:lnTo>
                <a:cubicBezTo>
                  <a:pt x="843445" y="1188456"/>
                  <a:pt x="627492" y="934447"/>
                  <a:pt x="627492" y="630000"/>
                </a:cubicBezTo>
                <a:cubicBezTo>
                  <a:pt x="627492" y="282061"/>
                  <a:pt x="909553" y="0"/>
                  <a:pt x="1257492" y="0"/>
                </a:cubicBezTo>
                <a:close/>
              </a:path>
            </a:pathLst>
          </a:custGeom>
          <a:solidFill>
            <a:schemeClr val="accent1"/>
          </a:solidFill>
          <a:ln w="0" cap="flat">
            <a:noFill/>
            <a:prstDash val="solid"/>
            <a:miter/>
          </a:ln>
        </p:spPr>
        <p:txBody>
          <a:bodyPr wrap="square" rtlCol="0" anchor="ctr">
            <a:noAutofit/>
          </a:bodyPr>
          <a:lstStyle/>
          <a:p>
            <a:endParaRPr lang="nl-NL"/>
          </a:p>
        </p:txBody>
      </p:sp>
    </p:spTree>
    <p:extLst>
      <p:ext uri="{BB962C8B-B14F-4D97-AF65-F5344CB8AC3E}">
        <p14:creationId xmlns:p14="http://schemas.microsoft.com/office/powerpoint/2010/main" val="12308660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End Slide - Dark 01">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B92E722-A1F2-E192-63DB-1754A87ED2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2075" y="5902566"/>
            <a:ext cx="914400" cy="485775"/>
          </a:xfrm>
          <a:prstGeom prst="rect">
            <a:avLst/>
          </a:prstGeom>
        </p:spPr>
      </p:pic>
      <p:sp>
        <p:nvSpPr>
          <p:cNvPr id="30" name="Tijdelijke aanduiding voor tekst 26">
            <a:extLst>
              <a:ext uri="{FF2B5EF4-FFF2-40B4-BE49-F238E27FC236}">
                <a16:creationId xmlns:a16="http://schemas.microsoft.com/office/drawing/2014/main" id="{040DDA4E-DCB6-FDBA-CC4C-07183759BBE8}"/>
              </a:ext>
            </a:extLst>
          </p:cNvPr>
          <p:cNvSpPr>
            <a:spLocks noGrp="1"/>
          </p:cNvSpPr>
          <p:nvPr>
            <p:ph type="body" sz="quarter" idx="10" hasCustomPrompt="1"/>
          </p:nvPr>
        </p:nvSpPr>
        <p:spPr>
          <a:xfrm>
            <a:off x="1497496" y="5902566"/>
            <a:ext cx="5814872" cy="562370"/>
          </a:xfrm>
          <a:prstGeom prst="rect">
            <a:avLst/>
          </a:prstGeom>
        </p:spPr>
        <p:txBody>
          <a:bodyPr anchor="b">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add</a:t>
            </a:r>
            <a:br>
              <a:rPr lang="nl-NL" dirty="0"/>
            </a:br>
            <a:r>
              <a:rPr lang="nl-NL" dirty="0"/>
              <a:t>contact information</a:t>
            </a:r>
          </a:p>
        </p:txBody>
      </p:sp>
      <p:sp>
        <p:nvSpPr>
          <p:cNvPr id="36" name="Vrije vorm: vorm 35">
            <a:extLst>
              <a:ext uri="{FF2B5EF4-FFF2-40B4-BE49-F238E27FC236}">
                <a16:creationId xmlns:a16="http://schemas.microsoft.com/office/drawing/2014/main" id="{457BF113-0FED-881D-D3F9-480737E7A0DD}"/>
              </a:ext>
            </a:extLst>
          </p:cNvPr>
          <p:cNvSpPr>
            <a:spLocks noChangeAspect="1"/>
          </p:cNvSpPr>
          <p:nvPr/>
        </p:nvSpPr>
        <p:spPr>
          <a:xfrm>
            <a:off x="791995" y="5902566"/>
            <a:ext cx="487174" cy="485893"/>
          </a:xfrm>
          <a:custGeom>
            <a:avLst/>
            <a:gdLst>
              <a:gd name="connsiteX0" fmla="*/ 1257492 w 2520001"/>
              <a:gd name="connsiteY0" fmla="*/ 0 h 2513375"/>
              <a:gd name="connsiteX1" fmla="*/ 1887492 w 2520001"/>
              <a:gd name="connsiteY1" fmla="*/ 630000 h 2513375"/>
              <a:gd name="connsiteX2" fmla="*/ 1384459 w 2520001"/>
              <a:gd name="connsiteY2" fmla="*/ 1247201 h 2513375"/>
              <a:gd name="connsiteX3" fmla="*/ 1302120 w 2520001"/>
              <a:gd name="connsiteY3" fmla="*/ 1255502 h 2513375"/>
              <a:gd name="connsiteX4" fmla="*/ 1388821 w 2520001"/>
              <a:gd name="connsiteY4" fmla="*/ 1259881 h 2513375"/>
              <a:gd name="connsiteX5" fmla="*/ 2520001 w 2520001"/>
              <a:gd name="connsiteY5" fmla="*/ 2513375 h 2513375"/>
              <a:gd name="connsiteX6" fmla="*/ 0 w 2520001"/>
              <a:gd name="connsiteY6" fmla="*/ 2513375 h 2513375"/>
              <a:gd name="connsiteX7" fmla="*/ 1131180 w 2520001"/>
              <a:gd name="connsiteY7" fmla="*/ 1259881 h 2513375"/>
              <a:gd name="connsiteX8" fmla="*/ 1214539 w 2520001"/>
              <a:gd name="connsiteY8" fmla="*/ 1255671 h 2513375"/>
              <a:gd name="connsiteX9" fmla="*/ 1130525 w 2520001"/>
              <a:gd name="connsiteY9" fmla="*/ 1247201 h 2513375"/>
              <a:gd name="connsiteX10" fmla="*/ 627492 w 2520001"/>
              <a:gd name="connsiteY10" fmla="*/ 630000 h 2513375"/>
              <a:gd name="connsiteX11" fmla="*/ 1257492 w 2520001"/>
              <a:gd name="connsiteY11" fmla="*/ 0 h 251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0001" h="2513375">
                <a:moveTo>
                  <a:pt x="1257492" y="0"/>
                </a:moveTo>
                <a:cubicBezTo>
                  <a:pt x="1605432" y="0"/>
                  <a:pt x="1887492" y="282061"/>
                  <a:pt x="1887492" y="630000"/>
                </a:cubicBezTo>
                <a:cubicBezTo>
                  <a:pt x="1887492" y="934447"/>
                  <a:pt x="1671540" y="1188456"/>
                  <a:pt x="1384459" y="1247201"/>
                </a:cubicBezTo>
                <a:lnTo>
                  <a:pt x="1302120" y="1255502"/>
                </a:lnTo>
                <a:lnTo>
                  <a:pt x="1388821" y="1259881"/>
                </a:lnTo>
                <a:cubicBezTo>
                  <a:pt x="2024152" y="1324410"/>
                  <a:pt x="2520001" y="1861030"/>
                  <a:pt x="2520001" y="2513375"/>
                </a:cubicBezTo>
                <a:lnTo>
                  <a:pt x="0" y="2513375"/>
                </a:lnTo>
                <a:cubicBezTo>
                  <a:pt x="0" y="1861030"/>
                  <a:pt x="495849" y="1324410"/>
                  <a:pt x="1131180" y="1259881"/>
                </a:cubicBezTo>
                <a:lnTo>
                  <a:pt x="1214539" y="1255671"/>
                </a:lnTo>
                <a:lnTo>
                  <a:pt x="1130525" y="1247201"/>
                </a:lnTo>
                <a:cubicBezTo>
                  <a:pt x="843445" y="1188456"/>
                  <a:pt x="627492" y="934447"/>
                  <a:pt x="627492" y="630000"/>
                </a:cubicBezTo>
                <a:cubicBezTo>
                  <a:pt x="627492" y="282061"/>
                  <a:pt x="909553" y="0"/>
                  <a:pt x="1257492" y="0"/>
                </a:cubicBezTo>
                <a:close/>
              </a:path>
            </a:pathLst>
          </a:custGeom>
          <a:solidFill>
            <a:schemeClr val="accent1"/>
          </a:solidFill>
          <a:ln w="0" cap="flat">
            <a:noFill/>
            <a:prstDash val="solid"/>
            <a:miter/>
          </a:ln>
        </p:spPr>
        <p:txBody>
          <a:bodyPr wrap="square" rtlCol="0" anchor="ctr">
            <a:noAutofit/>
          </a:bodyPr>
          <a:lstStyle/>
          <a:p>
            <a:endParaRPr lang="nl-NL"/>
          </a:p>
        </p:txBody>
      </p:sp>
      <p:grpSp>
        <p:nvGrpSpPr>
          <p:cNvPr id="23" name="Groep 22">
            <a:extLst>
              <a:ext uri="{FF2B5EF4-FFF2-40B4-BE49-F238E27FC236}">
                <a16:creationId xmlns:a16="http://schemas.microsoft.com/office/drawing/2014/main" id="{EEB7A8C9-A0CF-CA2C-72EC-3DAFC8609B0F}"/>
              </a:ext>
            </a:extLst>
          </p:cNvPr>
          <p:cNvGrpSpPr/>
          <p:nvPr/>
        </p:nvGrpSpPr>
        <p:grpSpPr>
          <a:xfrm>
            <a:off x="0" y="0"/>
            <a:ext cx="12194630" cy="4879630"/>
            <a:chOff x="0" y="0"/>
            <a:chExt cx="12194630" cy="4879630"/>
          </a:xfrm>
        </p:grpSpPr>
        <p:sp>
          <p:nvSpPr>
            <p:cNvPr id="24" name="Vrije vorm: vorm 23">
              <a:extLst>
                <a:ext uri="{FF2B5EF4-FFF2-40B4-BE49-F238E27FC236}">
                  <a16:creationId xmlns:a16="http://schemas.microsoft.com/office/drawing/2014/main" id="{399869FA-D253-8BB4-38AA-1B852323535C}"/>
                </a:ext>
              </a:extLst>
            </p:cNvPr>
            <p:cNvSpPr/>
            <p:nvPr/>
          </p:nvSpPr>
          <p:spPr>
            <a:xfrm>
              <a:off x="0" y="2439819"/>
              <a:ext cx="2439811" cy="2439811"/>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rgbClr val="00A143"/>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C35772DD-53DE-CFEB-1FAC-4D509FC0FA36}"/>
                </a:ext>
              </a:extLst>
            </p:cNvPr>
            <p:cNvSpPr/>
            <p:nvPr/>
          </p:nvSpPr>
          <p:spPr>
            <a:xfrm rot="2700000">
              <a:off x="7672321" y="2796523"/>
              <a:ext cx="1725199" cy="1725199"/>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sp>
          <p:nvSpPr>
            <p:cNvPr id="29" name="Vrije vorm: vorm 28">
              <a:extLst>
                <a:ext uri="{FF2B5EF4-FFF2-40B4-BE49-F238E27FC236}">
                  <a16:creationId xmlns:a16="http://schemas.microsoft.com/office/drawing/2014/main" id="{EBF7AA89-4192-DE80-15A1-6176A69496A6}"/>
                </a:ext>
              </a:extLst>
            </p:cNvPr>
            <p:cNvSpPr/>
            <p:nvPr/>
          </p:nvSpPr>
          <p:spPr>
            <a:xfrm>
              <a:off x="7311261" y="8"/>
              <a:ext cx="2439811" cy="2439811"/>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3"/>
            </a:solidFill>
            <a:ln w="0" cap="flat">
              <a:noFill/>
              <a:prstDash val="solid"/>
              <a:miter/>
            </a:ln>
          </p:spPr>
          <p:txBody>
            <a:bodyPr rtlCol="0" anchor="ctr"/>
            <a:lstStyle/>
            <a:p>
              <a:endParaRPr lang="nl-NL"/>
            </a:p>
          </p:txBody>
        </p:sp>
        <p:sp>
          <p:nvSpPr>
            <p:cNvPr id="31" name="Vrije vorm: vorm 30">
              <a:extLst>
                <a:ext uri="{FF2B5EF4-FFF2-40B4-BE49-F238E27FC236}">
                  <a16:creationId xmlns:a16="http://schemas.microsoft.com/office/drawing/2014/main" id="{8CA819EA-8739-A14D-2D18-5C32F4FF0FED}"/>
                </a:ext>
              </a:extLst>
            </p:cNvPr>
            <p:cNvSpPr/>
            <p:nvPr/>
          </p:nvSpPr>
          <p:spPr>
            <a:xfrm rot="10800000">
              <a:off x="4872558" y="613"/>
              <a:ext cx="1219906" cy="2439811"/>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4"/>
            </a:solidFill>
            <a:ln w="0" cap="flat">
              <a:noFill/>
              <a:prstDash val="solid"/>
              <a:miter/>
            </a:ln>
          </p:spPr>
          <p:txBody>
            <a:bodyPr rtlCol="0" anchor="ctr"/>
            <a:lstStyle/>
            <a:p>
              <a:endParaRPr lang="nl-NL"/>
            </a:p>
          </p:txBody>
        </p:sp>
        <p:sp>
          <p:nvSpPr>
            <p:cNvPr id="33" name="Vrije vorm: vorm 32">
              <a:extLst>
                <a:ext uri="{FF2B5EF4-FFF2-40B4-BE49-F238E27FC236}">
                  <a16:creationId xmlns:a16="http://schemas.microsoft.com/office/drawing/2014/main" id="{F369B62F-76FA-B585-4EB8-4F2B669BB002}"/>
                </a:ext>
              </a:extLst>
            </p:cNvPr>
            <p:cNvSpPr/>
            <p:nvPr/>
          </p:nvSpPr>
          <p:spPr>
            <a:xfrm rot="10800000">
              <a:off x="4875204" y="2439816"/>
              <a:ext cx="2439813" cy="2439814"/>
            </a:xfrm>
            <a:custGeom>
              <a:avLst/>
              <a:gdLst>
                <a:gd name="connsiteX0" fmla="*/ 1 w 2286027"/>
                <a:gd name="connsiteY0" fmla="*/ 2286028 h 2286028"/>
                <a:gd name="connsiteX1" fmla="*/ 1 w 2286027"/>
                <a:gd name="connsiteY1" fmla="*/ 2285457 h 2286028"/>
                <a:gd name="connsiteX2" fmla="*/ 1 w 2286027"/>
                <a:gd name="connsiteY2" fmla="*/ 2 h 2286028"/>
                <a:gd name="connsiteX3" fmla="*/ 285709 w 2286027"/>
                <a:gd name="connsiteY3" fmla="*/ 285709 h 2286028"/>
                <a:gd name="connsiteX4" fmla="*/ 0 w 2286027"/>
                <a:gd name="connsiteY4" fmla="*/ 0 h 2286028"/>
                <a:gd name="connsiteX5" fmla="*/ 2286026 w 2286027"/>
                <a:gd name="connsiteY5" fmla="*/ 0 h 2286028"/>
                <a:gd name="connsiteX6" fmla="*/ 1143300 w 2286027"/>
                <a:gd name="connsiteY6" fmla="*/ 1142728 h 2286028"/>
                <a:gd name="connsiteX7" fmla="*/ 2286027 w 2286027"/>
                <a:gd name="connsiteY7" fmla="*/ 2285457 h 2286028"/>
                <a:gd name="connsiteX8" fmla="*/ 572 w 2286027"/>
                <a:gd name="connsiteY8" fmla="*/ 2285457 h 228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27" h="2286028">
                  <a:moveTo>
                    <a:pt x="1" y="2286028"/>
                  </a:moveTo>
                  <a:lnTo>
                    <a:pt x="1" y="2285457"/>
                  </a:lnTo>
                  <a:lnTo>
                    <a:pt x="1" y="2"/>
                  </a:lnTo>
                  <a:lnTo>
                    <a:pt x="285709" y="285709"/>
                  </a:lnTo>
                  <a:lnTo>
                    <a:pt x="0" y="0"/>
                  </a:lnTo>
                  <a:lnTo>
                    <a:pt x="2286026" y="0"/>
                  </a:lnTo>
                  <a:lnTo>
                    <a:pt x="1143300" y="1142728"/>
                  </a:lnTo>
                  <a:lnTo>
                    <a:pt x="2286027" y="2285457"/>
                  </a:lnTo>
                  <a:lnTo>
                    <a:pt x="572" y="2285457"/>
                  </a:lnTo>
                  <a:close/>
                </a:path>
              </a:pathLst>
            </a:custGeom>
            <a:solidFill>
              <a:srgbClr val="FBB70C"/>
            </a:solidFill>
            <a:ln w="0" cap="flat">
              <a:noFill/>
              <a:prstDash val="solid"/>
              <a:miter/>
            </a:ln>
          </p:spPr>
          <p:txBody>
            <a:bodyPr wrap="square" rtlCol="0" anchor="ctr">
              <a:noAutofit/>
            </a:bodyPr>
            <a:lstStyle/>
            <a:p>
              <a:endParaRPr lang="nl-NL"/>
            </a:p>
          </p:txBody>
        </p:sp>
        <p:sp>
          <p:nvSpPr>
            <p:cNvPr id="34" name="Vrije vorm: vorm 33">
              <a:extLst>
                <a:ext uri="{FF2B5EF4-FFF2-40B4-BE49-F238E27FC236}">
                  <a16:creationId xmlns:a16="http://schemas.microsoft.com/office/drawing/2014/main" id="{E54444B7-1442-E4D6-0F66-19D1AF25DD78}"/>
                </a:ext>
              </a:extLst>
            </p:cNvPr>
            <p:cNvSpPr/>
            <p:nvPr/>
          </p:nvSpPr>
          <p:spPr>
            <a:xfrm>
              <a:off x="0" y="0"/>
              <a:ext cx="4872558" cy="2440421"/>
            </a:xfrm>
            <a:custGeom>
              <a:avLst/>
              <a:gdLst>
                <a:gd name="connsiteX0" fmla="*/ 2279394 w 4565431"/>
                <a:gd name="connsiteY0" fmla="*/ 0 h 2286596"/>
                <a:gd name="connsiteX1" fmla="*/ 2279964 w 4565431"/>
                <a:gd name="connsiteY1" fmla="*/ 570 h 2286596"/>
                <a:gd name="connsiteX2" fmla="*/ 2286026 w 4565431"/>
                <a:gd name="connsiteY2" fmla="*/ 570 h 2286596"/>
                <a:gd name="connsiteX3" fmla="*/ 2286026 w 4565431"/>
                <a:gd name="connsiteY3" fmla="*/ 6632 h 2286596"/>
                <a:gd name="connsiteX4" fmla="*/ 4565431 w 4565431"/>
                <a:gd name="connsiteY4" fmla="*/ 2286036 h 2286596"/>
                <a:gd name="connsiteX5" fmla="*/ 2286026 w 4565431"/>
                <a:gd name="connsiteY5" fmla="*/ 2286036 h 2286596"/>
                <a:gd name="connsiteX6" fmla="*/ 2286026 w 4565431"/>
                <a:gd name="connsiteY6" fmla="*/ 2286596 h 2286596"/>
                <a:gd name="connsiteX7" fmla="*/ 0 w 4565431"/>
                <a:gd name="connsiteY7" fmla="*/ 2286596 h 2286596"/>
                <a:gd name="connsiteX8" fmla="*/ 0 w 4565431"/>
                <a:gd name="connsiteY8" fmla="*/ 570 h 2286596"/>
                <a:gd name="connsiteX9" fmla="*/ 2279394 w 4565431"/>
                <a:gd name="connsiteY9" fmla="*/ 570 h 22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5431" h="2286596">
                  <a:moveTo>
                    <a:pt x="2279394" y="0"/>
                  </a:moveTo>
                  <a:lnTo>
                    <a:pt x="2279964" y="570"/>
                  </a:lnTo>
                  <a:lnTo>
                    <a:pt x="2286026" y="570"/>
                  </a:lnTo>
                  <a:lnTo>
                    <a:pt x="2286026" y="6632"/>
                  </a:lnTo>
                  <a:lnTo>
                    <a:pt x="4565431" y="2286036"/>
                  </a:lnTo>
                  <a:lnTo>
                    <a:pt x="2286026" y="2286036"/>
                  </a:lnTo>
                  <a:lnTo>
                    <a:pt x="2286026" y="2286596"/>
                  </a:lnTo>
                  <a:lnTo>
                    <a:pt x="0" y="2286596"/>
                  </a:lnTo>
                  <a:lnTo>
                    <a:pt x="0" y="570"/>
                  </a:lnTo>
                  <a:lnTo>
                    <a:pt x="2279394" y="570"/>
                  </a:lnTo>
                  <a:close/>
                </a:path>
              </a:pathLst>
            </a:custGeom>
            <a:solidFill>
              <a:schemeClr val="accent2"/>
            </a:solidFill>
            <a:ln w="0" cap="flat">
              <a:noFill/>
              <a:prstDash val="solid"/>
              <a:miter/>
            </a:ln>
          </p:spPr>
          <p:txBody>
            <a:bodyPr wrap="square" rtlCol="0" anchor="ctr">
              <a:noAutofit/>
            </a:bodyPr>
            <a:lstStyle/>
            <a:p>
              <a:endParaRPr lang="nl-NL" dirty="0"/>
            </a:p>
          </p:txBody>
        </p:sp>
        <p:sp>
          <p:nvSpPr>
            <p:cNvPr id="35" name="Vrije vorm: vorm 34">
              <a:extLst>
                <a:ext uri="{FF2B5EF4-FFF2-40B4-BE49-F238E27FC236}">
                  <a16:creationId xmlns:a16="http://schemas.microsoft.com/office/drawing/2014/main" id="{B9542184-1726-825C-0E63-9970ACBF8780}"/>
                </a:ext>
              </a:extLst>
            </p:cNvPr>
            <p:cNvSpPr/>
            <p:nvPr/>
          </p:nvSpPr>
          <p:spPr>
            <a:xfrm>
              <a:off x="9752177" y="0"/>
              <a:ext cx="2439823" cy="2439823"/>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solidFill>
              <a:schemeClr val="accent6"/>
            </a:solidFill>
            <a:ln w="0" cap="flat">
              <a:noFill/>
              <a:prstDash val="solid"/>
              <a:miter/>
            </a:ln>
          </p:spPr>
          <p:txBody>
            <a:bodyPr rtlCol="0" anchor="ctr"/>
            <a:lstStyle/>
            <a:p>
              <a:endParaRPr lang="nl-NL"/>
            </a:p>
          </p:txBody>
        </p:sp>
        <p:sp>
          <p:nvSpPr>
            <p:cNvPr id="37" name="Vrije vorm: vorm 36">
              <a:extLst>
                <a:ext uri="{FF2B5EF4-FFF2-40B4-BE49-F238E27FC236}">
                  <a16:creationId xmlns:a16="http://schemas.microsoft.com/office/drawing/2014/main" id="{338163DE-406C-D74C-77C8-EB0938CE5415}"/>
                </a:ext>
              </a:extLst>
            </p:cNvPr>
            <p:cNvSpPr/>
            <p:nvPr/>
          </p:nvSpPr>
          <p:spPr>
            <a:xfrm rot="10800000">
              <a:off x="6092462" y="613"/>
              <a:ext cx="1219906" cy="2439811"/>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4"/>
            </a:solidFill>
            <a:ln w="0" cap="flat">
              <a:noFill/>
              <a:prstDash val="solid"/>
              <a:miter/>
            </a:ln>
          </p:spPr>
          <p:txBody>
            <a:bodyPr rtlCol="0" anchor="ctr"/>
            <a:lstStyle/>
            <a:p>
              <a:endParaRPr lang="nl-NL"/>
            </a:p>
          </p:txBody>
        </p:sp>
        <p:sp>
          <p:nvSpPr>
            <p:cNvPr id="38" name="Vrije vorm: vorm 37">
              <a:extLst>
                <a:ext uri="{FF2B5EF4-FFF2-40B4-BE49-F238E27FC236}">
                  <a16:creationId xmlns:a16="http://schemas.microsoft.com/office/drawing/2014/main" id="{D4AA38CC-0CF1-283A-A334-0A47D8A86A74}"/>
                </a:ext>
              </a:extLst>
            </p:cNvPr>
            <p:cNvSpPr/>
            <p:nvPr/>
          </p:nvSpPr>
          <p:spPr>
            <a:xfrm rot="10800000">
              <a:off x="2436503" y="2439818"/>
              <a:ext cx="2439811" cy="2439811"/>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39" name="Vrije vorm: vorm 38">
              <a:extLst>
                <a:ext uri="{FF2B5EF4-FFF2-40B4-BE49-F238E27FC236}">
                  <a16:creationId xmlns:a16="http://schemas.microsoft.com/office/drawing/2014/main" id="{A9CE4EB0-A0FC-4DF3-14C1-33C6C3363551}"/>
                </a:ext>
              </a:extLst>
            </p:cNvPr>
            <p:cNvSpPr/>
            <p:nvPr/>
          </p:nvSpPr>
          <p:spPr>
            <a:xfrm rot="5400000">
              <a:off x="9144314" y="3049175"/>
              <a:ext cx="2439811" cy="1219905"/>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40" name="Vrije vorm: vorm 39">
              <a:extLst>
                <a:ext uri="{FF2B5EF4-FFF2-40B4-BE49-F238E27FC236}">
                  <a16:creationId xmlns:a16="http://schemas.microsoft.com/office/drawing/2014/main" id="{5721DBB0-BD72-473D-5AEA-59403DC4F6B8}"/>
                </a:ext>
              </a:extLst>
            </p:cNvPr>
            <p:cNvSpPr/>
            <p:nvPr/>
          </p:nvSpPr>
          <p:spPr>
            <a:xfrm rot="16200000">
              <a:off x="10364772" y="3049175"/>
              <a:ext cx="2439811" cy="1219905"/>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grpSp>
    </p:spTree>
    <p:extLst>
      <p:ext uri="{BB962C8B-B14F-4D97-AF65-F5344CB8AC3E}">
        <p14:creationId xmlns:p14="http://schemas.microsoft.com/office/powerpoint/2010/main" val="304672696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one image 01">
    <p:spTree>
      <p:nvGrpSpPr>
        <p:cNvPr id="1" name=""/>
        <p:cNvGrpSpPr/>
        <p:nvPr/>
      </p:nvGrpSpPr>
      <p:grpSpPr>
        <a:xfrm>
          <a:off x="0" y="0"/>
          <a:ext cx="0" cy="0"/>
          <a:chOff x="0" y="0"/>
          <a:chExt cx="0" cy="0"/>
        </a:xfrm>
      </p:grpSpPr>
      <p:sp>
        <p:nvSpPr>
          <p:cNvPr id="19" name="Tijdelijke aanduiding voor afbeelding 18">
            <a:extLst>
              <a:ext uri="{FF2B5EF4-FFF2-40B4-BE49-F238E27FC236}">
                <a16:creationId xmlns:a16="http://schemas.microsoft.com/office/drawing/2014/main" id="{9FD9FC05-1E9C-E4F0-2FDB-F453836D4104}"/>
              </a:ext>
            </a:extLst>
          </p:cNvPr>
          <p:cNvSpPr>
            <a:spLocks noGrp="1"/>
          </p:cNvSpPr>
          <p:nvPr>
            <p:ph type="pic" sz="quarter" idx="12" hasCustomPrompt="1"/>
          </p:nvPr>
        </p:nvSpPr>
        <p:spPr>
          <a:xfrm>
            <a:off x="6348909" y="895491"/>
            <a:ext cx="5069196" cy="5069184"/>
          </a:xfrm>
          <a:custGeom>
            <a:avLst/>
            <a:gdLst>
              <a:gd name="connsiteX0" fmla="*/ 2531702 w 5069196"/>
              <a:gd name="connsiteY0" fmla="*/ 1383467 h 5069184"/>
              <a:gd name="connsiteX1" fmla="*/ 2530945 w 5069196"/>
              <a:gd name="connsiteY1" fmla="*/ 1398469 h 5069184"/>
              <a:gd name="connsiteX2" fmla="*/ 1398469 w 5069196"/>
              <a:gd name="connsiteY2" fmla="*/ 2530943 h 5069184"/>
              <a:gd name="connsiteX3" fmla="*/ 1274255 w 5069196"/>
              <a:gd name="connsiteY3" fmla="*/ 2537216 h 5069184"/>
              <a:gd name="connsiteX4" fmla="*/ 2532229 w 5069196"/>
              <a:gd name="connsiteY4" fmla="*/ 3795191 h 5069184"/>
              <a:gd name="connsiteX5" fmla="*/ 2557477 w 5069196"/>
              <a:gd name="connsiteY5" fmla="*/ 3544740 h 5069184"/>
              <a:gd name="connsiteX6" fmla="*/ 3575858 w 5069196"/>
              <a:gd name="connsiteY6" fmla="*/ 2551506 h 5069184"/>
              <a:gd name="connsiteX7" fmla="*/ 3680911 w 5069196"/>
              <a:gd name="connsiteY7" fmla="*/ 2537494 h 5069184"/>
              <a:gd name="connsiteX8" fmla="*/ 2531702 w 5069196"/>
              <a:gd name="connsiteY8" fmla="*/ 2537494 h 5069184"/>
              <a:gd name="connsiteX9" fmla="*/ 1268747 w 5069196"/>
              <a:gd name="connsiteY9" fmla="*/ 0 h 5069184"/>
              <a:gd name="connsiteX10" fmla="*/ 2530945 w 5069196"/>
              <a:gd name="connsiteY10" fmla="*/ 1139025 h 5069184"/>
              <a:gd name="connsiteX11" fmla="*/ 2531703 w 5069196"/>
              <a:gd name="connsiteY11" fmla="*/ 1154027 h 5069184"/>
              <a:gd name="connsiteX12" fmla="*/ 2531702 w 5069196"/>
              <a:gd name="connsiteY12" fmla="*/ 0 h 5069184"/>
              <a:gd name="connsiteX13" fmla="*/ 5069196 w 5069196"/>
              <a:gd name="connsiteY13" fmla="*/ 0 h 5069184"/>
              <a:gd name="connsiteX14" fmla="*/ 5069196 w 5069196"/>
              <a:gd name="connsiteY14" fmla="*/ 2537494 h 5069184"/>
              <a:gd name="connsiteX15" fmla="*/ 3915387 w 5069196"/>
              <a:gd name="connsiteY15" fmla="*/ 2537494 h 5069184"/>
              <a:gd name="connsiteX16" fmla="*/ 3930169 w 5069196"/>
              <a:gd name="connsiteY16" fmla="*/ 2538240 h 5069184"/>
              <a:gd name="connsiteX17" fmla="*/ 5069195 w 5069196"/>
              <a:gd name="connsiteY17" fmla="*/ 3800437 h 5069184"/>
              <a:gd name="connsiteX18" fmla="*/ 3800447 w 5069196"/>
              <a:gd name="connsiteY18" fmla="*/ 5069184 h 5069184"/>
              <a:gd name="connsiteX19" fmla="*/ 2557477 w 5069196"/>
              <a:gd name="connsiteY19" fmla="*/ 4056134 h 5069184"/>
              <a:gd name="connsiteX20" fmla="*/ 2532229 w 5069196"/>
              <a:gd name="connsiteY20" fmla="*/ 3805693 h 5069184"/>
              <a:gd name="connsiteX21" fmla="*/ 1268742 w 5069196"/>
              <a:gd name="connsiteY21" fmla="*/ 5069182 h 5069184"/>
              <a:gd name="connsiteX22" fmla="*/ 2 w 5069196"/>
              <a:gd name="connsiteY22" fmla="*/ 3800443 h 5069184"/>
              <a:gd name="connsiteX23" fmla="*/ 1263229 w 5069196"/>
              <a:gd name="connsiteY23" fmla="*/ 2537215 h 5069184"/>
              <a:gd name="connsiteX24" fmla="*/ 1139025 w 5069196"/>
              <a:gd name="connsiteY24" fmla="*/ 2530944 h 5069184"/>
              <a:gd name="connsiteX25" fmla="*/ 0 w 5069196"/>
              <a:gd name="connsiteY25" fmla="*/ 1268747 h 5069184"/>
              <a:gd name="connsiteX26" fmla="*/ 1268747 w 5069196"/>
              <a:gd name="connsiteY26" fmla="*/ 0 h 506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69196" h="5069184">
                <a:moveTo>
                  <a:pt x="2531702" y="1383467"/>
                </a:moveTo>
                <a:lnTo>
                  <a:pt x="2530945" y="1398469"/>
                </a:lnTo>
                <a:cubicBezTo>
                  <a:pt x="2470304" y="1995591"/>
                  <a:pt x="1995592" y="2470302"/>
                  <a:pt x="1398469" y="2530943"/>
                </a:cubicBezTo>
                <a:lnTo>
                  <a:pt x="1274255" y="2537216"/>
                </a:lnTo>
                <a:lnTo>
                  <a:pt x="2532229" y="3795191"/>
                </a:lnTo>
                <a:lnTo>
                  <a:pt x="2557477" y="3544740"/>
                </a:lnTo>
                <a:cubicBezTo>
                  <a:pt x="2660995" y="3038862"/>
                  <a:pt x="3065585" y="2642654"/>
                  <a:pt x="3575858" y="2551506"/>
                </a:cubicBezTo>
                <a:lnTo>
                  <a:pt x="3680911" y="2537494"/>
                </a:lnTo>
                <a:lnTo>
                  <a:pt x="2531702" y="2537494"/>
                </a:lnTo>
                <a:close/>
                <a:moveTo>
                  <a:pt x="1268747" y="0"/>
                </a:moveTo>
                <a:cubicBezTo>
                  <a:pt x="1925663" y="0"/>
                  <a:pt x="2465971" y="499251"/>
                  <a:pt x="2530945" y="1139025"/>
                </a:cubicBezTo>
                <a:lnTo>
                  <a:pt x="2531703" y="1154027"/>
                </a:lnTo>
                <a:lnTo>
                  <a:pt x="2531702" y="0"/>
                </a:lnTo>
                <a:lnTo>
                  <a:pt x="5069196" y="0"/>
                </a:lnTo>
                <a:lnTo>
                  <a:pt x="5069196" y="2537494"/>
                </a:lnTo>
                <a:lnTo>
                  <a:pt x="3915387" y="2537494"/>
                </a:lnTo>
                <a:lnTo>
                  <a:pt x="3930169" y="2538240"/>
                </a:lnTo>
                <a:cubicBezTo>
                  <a:pt x="4569943" y="2603213"/>
                  <a:pt x="5069195" y="3143521"/>
                  <a:pt x="5069195" y="3800437"/>
                </a:cubicBezTo>
                <a:cubicBezTo>
                  <a:pt x="5069195" y="4501147"/>
                  <a:pt x="4501158" y="5069184"/>
                  <a:pt x="3800447" y="5069184"/>
                </a:cubicBezTo>
                <a:cubicBezTo>
                  <a:pt x="3187327" y="5069184"/>
                  <a:pt x="2675783" y="4634281"/>
                  <a:pt x="2557477" y="4056134"/>
                </a:cubicBezTo>
                <a:lnTo>
                  <a:pt x="2532229" y="3805693"/>
                </a:lnTo>
                <a:lnTo>
                  <a:pt x="1268742" y="5069182"/>
                </a:lnTo>
                <a:lnTo>
                  <a:pt x="2" y="3800443"/>
                </a:lnTo>
                <a:lnTo>
                  <a:pt x="1263229" y="2537215"/>
                </a:lnTo>
                <a:lnTo>
                  <a:pt x="1139025" y="2530944"/>
                </a:lnTo>
                <a:cubicBezTo>
                  <a:pt x="499253" y="2465971"/>
                  <a:pt x="1" y="1925663"/>
                  <a:pt x="0" y="1268747"/>
                </a:cubicBezTo>
                <a:cubicBezTo>
                  <a:pt x="0" y="568037"/>
                  <a:pt x="568037" y="0"/>
                  <a:pt x="1268747"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4" name="Footer Placeholder 2">
            <a:extLst>
              <a:ext uri="{FF2B5EF4-FFF2-40B4-BE49-F238E27FC236}">
                <a16:creationId xmlns:a16="http://schemas.microsoft.com/office/drawing/2014/main" id="{A26A45BE-4463-DE4E-0DC7-A786AB28079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2">
            <a:extLst>
              <a:ext uri="{FF2B5EF4-FFF2-40B4-BE49-F238E27FC236}">
                <a16:creationId xmlns:a16="http://schemas.microsoft.com/office/drawing/2014/main" id="{A7755E25-7DA8-EBE4-168A-C85FE626B655}"/>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7E4D7A82-28F1-196B-4C97-DAB9467D7CDD}"/>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1" name="Tijdelijke aanduiding voor tekst 2">
            <a:extLst>
              <a:ext uri="{FF2B5EF4-FFF2-40B4-BE49-F238E27FC236}">
                <a16:creationId xmlns:a16="http://schemas.microsoft.com/office/drawing/2014/main" id="{551CC8C5-C7A1-C525-2823-33DAB4F01F08}"/>
              </a:ext>
            </a:extLst>
          </p:cNvPr>
          <p:cNvSpPr>
            <a:spLocks noGrp="1"/>
          </p:cNvSpPr>
          <p:nvPr>
            <p:ph type="body" idx="13"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462941001"/>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End Slide - Light 02">
    <p:bg>
      <p:bgRef idx="1001">
        <a:schemeClr val="bg1"/>
      </p:bgRef>
    </p:bg>
    <p:spTree>
      <p:nvGrpSpPr>
        <p:cNvPr id="1" name=""/>
        <p:cNvGrpSpPr/>
        <p:nvPr/>
      </p:nvGrpSpPr>
      <p:grpSpPr>
        <a:xfrm>
          <a:off x="0" y="0"/>
          <a:ext cx="0" cy="0"/>
          <a:chOff x="0" y="0"/>
          <a:chExt cx="0" cy="0"/>
        </a:xfrm>
      </p:grpSpPr>
      <p:grpSp>
        <p:nvGrpSpPr>
          <p:cNvPr id="9" name="Groep 8">
            <a:extLst>
              <a:ext uri="{FF2B5EF4-FFF2-40B4-BE49-F238E27FC236}">
                <a16:creationId xmlns:a16="http://schemas.microsoft.com/office/drawing/2014/main" id="{7B919BA6-3D2A-88FF-45AB-AC9063EC3022}"/>
              </a:ext>
            </a:extLst>
          </p:cNvPr>
          <p:cNvGrpSpPr/>
          <p:nvPr/>
        </p:nvGrpSpPr>
        <p:grpSpPr>
          <a:xfrm>
            <a:off x="0" y="0"/>
            <a:ext cx="12192000" cy="3488945"/>
            <a:chOff x="1356" y="0"/>
            <a:chExt cx="12828299" cy="3671033"/>
          </a:xfrm>
        </p:grpSpPr>
        <p:sp>
          <p:nvSpPr>
            <p:cNvPr id="16" name="Vrije vorm: vorm 15">
              <a:extLst>
                <a:ext uri="{FF2B5EF4-FFF2-40B4-BE49-F238E27FC236}">
                  <a16:creationId xmlns:a16="http://schemas.microsoft.com/office/drawing/2014/main" id="{4A604E13-2276-D5DE-3D58-6EFB8E3967FB}"/>
                </a:ext>
              </a:extLst>
            </p:cNvPr>
            <p:cNvSpPr/>
            <p:nvPr/>
          </p:nvSpPr>
          <p:spPr>
            <a:xfrm>
              <a:off x="3667990" y="3321"/>
              <a:ext cx="1833441" cy="1833440"/>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chemeClr val="accent2"/>
            </a:solidFill>
            <a:ln w="0" cap="flat">
              <a:noFill/>
              <a:prstDash val="solid"/>
              <a:miter/>
            </a:ln>
          </p:spPr>
          <p:txBody>
            <a:bodyPr rtlCol="0" anchor="ctr"/>
            <a:lstStyle/>
            <a:p>
              <a:endParaRPr lang="nl-NL"/>
            </a:p>
          </p:txBody>
        </p:sp>
        <p:sp>
          <p:nvSpPr>
            <p:cNvPr id="17" name="Vrije vorm: vorm 16">
              <a:extLst>
                <a:ext uri="{FF2B5EF4-FFF2-40B4-BE49-F238E27FC236}">
                  <a16:creationId xmlns:a16="http://schemas.microsoft.com/office/drawing/2014/main" id="{50B16225-2A86-355A-C1EF-3C85ECF0C92D}"/>
                </a:ext>
              </a:extLst>
            </p:cNvPr>
            <p:cNvSpPr/>
            <p:nvPr/>
          </p:nvSpPr>
          <p:spPr>
            <a:xfrm rot="2700000">
              <a:off x="270079" y="264774"/>
              <a:ext cx="1296432" cy="1296432"/>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932E4208-D2A2-676D-678E-A1239FD82EAD}"/>
                </a:ext>
              </a:extLst>
            </p:cNvPr>
            <p:cNvSpPr/>
            <p:nvPr/>
          </p:nvSpPr>
          <p:spPr>
            <a:xfrm>
              <a:off x="10996214" y="3321"/>
              <a:ext cx="1833441" cy="1833440"/>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4"/>
            </a:solidFill>
            <a:ln w="0"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3E396590-C55C-AB05-C09C-CBC7682089C4}"/>
                </a:ext>
              </a:extLst>
            </p:cNvPr>
            <p:cNvSpPr/>
            <p:nvPr/>
          </p:nvSpPr>
          <p:spPr>
            <a:xfrm>
              <a:off x="1834784" y="1833442"/>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3"/>
            </a:solidFill>
            <a:ln w="0" cap="flat">
              <a:noFill/>
              <a:prstDash val="solid"/>
              <a:miter/>
            </a:ln>
          </p:spPr>
          <p:txBody>
            <a:bodyPr rtlCol="0" anchor="ctr"/>
            <a:lstStyle/>
            <a:p>
              <a:endParaRPr lang="nl-NL"/>
            </a:p>
          </p:txBody>
        </p:sp>
        <p:sp>
          <p:nvSpPr>
            <p:cNvPr id="25" name="Vrije vorm: vorm 24">
              <a:extLst>
                <a:ext uri="{FF2B5EF4-FFF2-40B4-BE49-F238E27FC236}">
                  <a16:creationId xmlns:a16="http://schemas.microsoft.com/office/drawing/2014/main" id="{AF90BB61-5185-C0DC-63FB-D081F17674B4}"/>
                </a:ext>
              </a:extLst>
            </p:cNvPr>
            <p:cNvSpPr/>
            <p:nvPr/>
          </p:nvSpPr>
          <p:spPr>
            <a:xfrm rot="10800000">
              <a:off x="9157238" y="1837590"/>
              <a:ext cx="1833442" cy="1833443"/>
            </a:xfrm>
            <a:custGeom>
              <a:avLst/>
              <a:gdLst>
                <a:gd name="connsiteX0" fmla="*/ 1 w 2286027"/>
                <a:gd name="connsiteY0" fmla="*/ 2286028 h 2286028"/>
                <a:gd name="connsiteX1" fmla="*/ 1 w 2286027"/>
                <a:gd name="connsiteY1" fmla="*/ 2285457 h 2286028"/>
                <a:gd name="connsiteX2" fmla="*/ 1 w 2286027"/>
                <a:gd name="connsiteY2" fmla="*/ 2 h 2286028"/>
                <a:gd name="connsiteX3" fmla="*/ 285709 w 2286027"/>
                <a:gd name="connsiteY3" fmla="*/ 285709 h 2286028"/>
                <a:gd name="connsiteX4" fmla="*/ 0 w 2286027"/>
                <a:gd name="connsiteY4" fmla="*/ 0 h 2286028"/>
                <a:gd name="connsiteX5" fmla="*/ 2286026 w 2286027"/>
                <a:gd name="connsiteY5" fmla="*/ 0 h 2286028"/>
                <a:gd name="connsiteX6" fmla="*/ 1143300 w 2286027"/>
                <a:gd name="connsiteY6" fmla="*/ 1142728 h 2286028"/>
                <a:gd name="connsiteX7" fmla="*/ 2286027 w 2286027"/>
                <a:gd name="connsiteY7" fmla="*/ 2285457 h 2286028"/>
                <a:gd name="connsiteX8" fmla="*/ 572 w 2286027"/>
                <a:gd name="connsiteY8" fmla="*/ 2285457 h 228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27" h="2286028">
                  <a:moveTo>
                    <a:pt x="1" y="2286028"/>
                  </a:moveTo>
                  <a:lnTo>
                    <a:pt x="1" y="2285457"/>
                  </a:lnTo>
                  <a:lnTo>
                    <a:pt x="1" y="2"/>
                  </a:lnTo>
                  <a:lnTo>
                    <a:pt x="285709" y="285709"/>
                  </a:lnTo>
                  <a:lnTo>
                    <a:pt x="0" y="0"/>
                  </a:lnTo>
                  <a:lnTo>
                    <a:pt x="2286026" y="0"/>
                  </a:lnTo>
                  <a:lnTo>
                    <a:pt x="1143300" y="1142728"/>
                  </a:lnTo>
                  <a:lnTo>
                    <a:pt x="2286027" y="2285457"/>
                  </a:lnTo>
                  <a:lnTo>
                    <a:pt x="572" y="2285457"/>
                  </a:lnTo>
                  <a:close/>
                </a:path>
              </a:pathLst>
            </a:custGeom>
            <a:solidFill>
              <a:schemeClr val="accent1"/>
            </a:solidFill>
            <a:ln w="0" cap="flat">
              <a:noFill/>
              <a:prstDash val="solid"/>
              <a:miter/>
            </a:ln>
          </p:spPr>
          <p:txBody>
            <a:bodyPr wrap="square" rtlCol="0" anchor="ctr">
              <a:noAutofit/>
            </a:bodyPr>
            <a:lstStyle/>
            <a:p>
              <a:endParaRPr lang="nl-NL"/>
            </a:p>
          </p:txBody>
        </p:sp>
        <p:sp>
          <p:nvSpPr>
            <p:cNvPr id="11" name="Vrije vorm: vorm 10">
              <a:extLst>
                <a:ext uri="{FF2B5EF4-FFF2-40B4-BE49-F238E27FC236}">
                  <a16:creationId xmlns:a16="http://schemas.microsoft.com/office/drawing/2014/main" id="{ACB0736F-C937-0D79-5740-25E3AEBA6F2D}"/>
                </a:ext>
              </a:extLst>
            </p:cNvPr>
            <p:cNvSpPr/>
            <p:nvPr/>
          </p:nvSpPr>
          <p:spPr>
            <a:xfrm>
              <a:off x="5501203" y="3069"/>
              <a:ext cx="3661573" cy="1833899"/>
            </a:xfrm>
            <a:custGeom>
              <a:avLst/>
              <a:gdLst>
                <a:gd name="connsiteX0" fmla="*/ 2279394 w 4565431"/>
                <a:gd name="connsiteY0" fmla="*/ 0 h 2286596"/>
                <a:gd name="connsiteX1" fmla="*/ 2279964 w 4565431"/>
                <a:gd name="connsiteY1" fmla="*/ 570 h 2286596"/>
                <a:gd name="connsiteX2" fmla="*/ 2286026 w 4565431"/>
                <a:gd name="connsiteY2" fmla="*/ 570 h 2286596"/>
                <a:gd name="connsiteX3" fmla="*/ 2286026 w 4565431"/>
                <a:gd name="connsiteY3" fmla="*/ 6632 h 2286596"/>
                <a:gd name="connsiteX4" fmla="*/ 4565431 w 4565431"/>
                <a:gd name="connsiteY4" fmla="*/ 2286036 h 2286596"/>
                <a:gd name="connsiteX5" fmla="*/ 2286026 w 4565431"/>
                <a:gd name="connsiteY5" fmla="*/ 2286036 h 2286596"/>
                <a:gd name="connsiteX6" fmla="*/ 2286026 w 4565431"/>
                <a:gd name="connsiteY6" fmla="*/ 2286596 h 2286596"/>
                <a:gd name="connsiteX7" fmla="*/ 0 w 4565431"/>
                <a:gd name="connsiteY7" fmla="*/ 2286596 h 2286596"/>
                <a:gd name="connsiteX8" fmla="*/ 0 w 4565431"/>
                <a:gd name="connsiteY8" fmla="*/ 570 h 2286596"/>
                <a:gd name="connsiteX9" fmla="*/ 2279394 w 4565431"/>
                <a:gd name="connsiteY9" fmla="*/ 570 h 22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5431" h="2286596">
                  <a:moveTo>
                    <a:pt x="2279394" y="0"/>
                  </a:moveTo>
                  <a:lnTo>
                    <a:pt x="2279964" y="570"/>
                  </a:lnTo>
                  <a:lnTo>
                    <a:pt x="2286026" y="570"/>
                  </a:lnTo>
                  <a:lnTo>
                    <a:pt x="2286026" y="6632"/>
                  </a:lnTo>
                  <a:lnTo>
                    <a:pt x="4565431" y="2286036"/>
                  </a:lnTo>
                  <a:lnTo>
                    <a:pt x="2286026" y="2286036"/>
                  </a:lnTo>
                  <a:lnTo>
                    <a:pt x="2286026" y="2286596"/>
                  </a:lnTo>
                  <a:lnTo>
                    <a:pt x="0" y="2286596"/>
                  </a:lnTo>
                  <a:lnTo>
                    <a:pt x="0" y="570"/>
                  </a:lnTo>
                  <a:lnTo>
                    <a:pt x="2279394" y="570"/>
                  </a:lnTo>
                  <a:close/>
                </a:path>
              </a:pathLst>
            </a:custGeom>
            <a:solidFill>
              <a:schemeClr val="accent3"/>
            </a:solidFill>
            <a:ln w="0" cap="flat">
              <a:noFill/>
              <a:prstDash val="solid"/>
              <a:miter/>
            </a:ln>
          </p:spPr>
          <p:txBody>
            <a:bodyPr wrap="square" rtlCol="0" anchor="ctr">
              <a:noAutofit/>
            </a:bodyPr>
            <a:lstStyle/>
            <a:p>
              <a:endParaRPr lang="nl-NL" dirty="0"/>
            </a:p>
          </p:txBody>
        </p:sp>
        <p:sp>
          <p:nvSpPr>
            <p:cNvPr id="10" name="Vrije vorm: vorm 9">
              <a:extLst>
                <a:ext uri="{FF2B5EF4-FFF2-40B4-BE49-F238E27FC236}">
                  <a16:creationId xmlns:a16="http://schemas.microsoft.com/office/drawing/2014/main" id="{5B3C7FC6-6A7E-E043-68F3-56D53C32BB11}"/>
                </a:ext>
              </a:extLst>
            </p:cNvPr>
            <p:cNvSpPr/>
            <p:nvPr/>
          </p:nvSpPr>
          <p:spPr>
            <a:xfrm>
              <a:off x="1835005" y="0"/>
              <a:ext cx="1833450" cy="1833450"/>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solidFill>
              <a:schemeClr val="accent6"/>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AFDE8D17-CD25-7646-CC4C-27DFCCFB0280}"/>
                </a:ext>
              </a:extLst>
            </p:cNvPr>
            <p:cNvSpPr/>
            <p:nvPr/>
          </p:nvSpPr>
          <p:spPr>
            <a:xfrm>
              <a:off x="2751503" y="1833442"/>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3"/>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A7945D03-EA2E-4FB5-8E42-F59066C61B3E}"/>
                </a:ext>
              </a:extLst>
            </p:cNvPr>
            <p:cNvSpPr/>
            <p:nvPr/>
          </p:nvSpPr>
          <p:spPr>
            <a:xfrm rot="10800000">
              <a:off x="1356" y="1829706"/>
              <a:ext cx="1833441" cy="1833440"/>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26" name="Vrije vorm: vorm 25">
              <a:extLst>
                <a:ext uri="{FF2B5EF4-FFF2-40B4-BE49-F238E27FC236}">
                  <a16:creationId xmlns:a16="http://schemas.microsoft.com/office/drawing/2014/main" id="{B2516F00-7ED7-FE84-D266-6A5DACB99F01}"/>
                </a:ext>
              </a:extLst>
            </p:cNvPr>
            <p:cNvSpPr/>
            <p:nvPr/>
          </p:nvSpPr>
          <p:spPr>
            <a:xfrm rot="10800000">
              <a:off x="3667990" y="1837176"/>
              <a:ext cx="1833440" cy="916720"/>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A1C734B7-E992-C88B-C79D-5443B20BFF34}"/>
                </a:ext>
              </a:extLst>
            </p:cNvPr>
            <p:cNvSpPr/>
            <p:nvPr/>
          </p:nvSpPr>
          <p:spPr>
            <a:xfrm rot="10800000">
              <a:off x="3667990" y="2754312"/>
              <a:ext cx="1833440" cy="916720"/>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4" name="Vrije vorm: vorm 3">
              <a:extLst>
                <a:ext uri="{FF2B5EF4-FFF2-40B4-BE49-F238E27FC236}">
                  <a16:creationId xmlns:a16="http://schemas.microsoft.com/office/drawing/2014/main" id="{60FE7206-1049-6B41-788A-BAEC3C020AFA}"/>
                </a:ext>
              </a:extLst>
            </p:cNvPr>
            <p:cNvSpPr/>
            <p:nvPr/>
          </p:nvSpPr>
          <p:spPr>
            <a:xfrm rot="10800000">
              <a:off x="9162776" y="3528"/>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5"/>
            </a:solidFill>
            <a:ln w="0" cap="flat">
              <a:noFill/>
              <a:prstDash val="solid"/>
              <a:miter/>
            </a:ln>
          </p:spPr>
          <p:txBody>
            <a:bodyPr rtlCol="0" anchor="ctr"/>
            <a:lstStyle/>
            <a:p>
              <a:endParaRPr lang="nl-NL"/>
            </a:p>
          </p:txBody>
        </p:sp>
        <p:sp>
          <p:nvSpPr>
            <p:cNvPr id="5" name="Vrije vorm: vorm 4">
              <a:extLst>
                <a:ext uri="{FF2B5EF4-FFF2-40B4-BE49-F238E27FC236}">
                  <a16:creationId xmlns:a16="http://schemas.microsoft.com/office/drawing/2014/main" id="{9437E92E-F83D-DC2C-C47E-E48C4727AA40}"/>
                </a:ext>
              </a:extLst>
            </p:cNvPr>
            <p:cNvSpPr/>
            <p:nvPr/>
          </p:nvSpPr>
          <p:spPr>
            <a:xfrm rot="10800000">
              <a:off x="10079495" y="3528"/>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5"/>
            </a:solidFill>
            <a:ln w="0"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F0FFA529-C256-1DCB-0625-15A90B8D7075}"/>
                </a:ext>
              </a:extLst>
            </p:cNvPr>
            <p:cNvSpPr/>
            <p:nvPr/>
          </p:nvSpPr>
          <p:spPr>
            <a:xfrm>
              <a:off x="5496143" y="1829706"/>
              <a:ext cx="1833441" cy="1833440"/>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6"/>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529262A7-C1B8-3CF7-463A-90C66ED978DA}"/>
                </a:ext>
              </a:extLst>
            </p:cNvPr>
            <p:cNvSpPr/>
            <p:nvPr/>
          </p:nvSpPr>
          <p:spPr>
            <a:xfrm rot="10800000">
              <a:off x="7329335" y="1837593"/>
              <a:ext cx="1833441" cy="1833440"/>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8" name="Vrije vorm: vorm 7">
              <a:extLst>
                <a:ext uri="{FF2B5EF4-FFF2-40B4-BE49-F238E27FC236}">
                  <a16:creationId xmlns:a16="http://schemas.microsoft.com/office/drawing/2014/main" id="{DC8F7948-952E-29E1-9A9B-D5BE31C3C9A8}"/>
                </a:ext>
              </a:extLst>
            </p:cNvPr>
            <p:cNvSpPr/>
            <p:nvPr/>
          </p:nvSpPr>
          <p:spPr>
            <a:xfrm rot="2700000">
              <a:off x="11259110" y="2098206"/>
              <a:ext cx="1296432" cy="1296432"/>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grpSp>
      <p:sp>
        <p:nvSpPr>
          <p:cNvPr id="14" name="Tijdelijke aanduiding voor titel 1">
            <a:extLst>
              <a:ext uri="{FF2B5EF4-FFF2-40B4-BE49-F238E27FC236}">
                <a16:creationId xmlns:a16="http://schemas.microsoft.com/office/drawing/2014/main" id="{43FB04AE-16F6-AE58-CA2D-5E7F84259734}"/>
              </a:ext>
            </a:extLst>
          </p:cNvPr>
          <p:cNvSpPr>
            <a:spLocks noGrp="1"/>
          </p:cNvSpPr>
          <p:nvPr>
            <p:ph type="title" hasCustomPrompt="1"/>
          </p:nvPr>
        </p:nvSpPr>
        <p:spPr>
          <a:xfrm>
            <a:off x="792000" y="4272986"/>
            <a:ext cx="5304000" cy="1872586"/>
          </a:xfrm>
          <a:prstGeom prst="rect">
            <a:avLst/>
          </a:prstGeom>
        </p:spPr>
        <p:txBody>
          <a:bodyPr vert="horz" lIns="91440" tIns="45720" rIns="91440" bIns="45720" rtlCol="0" anchor="t">
            <a:normAutofit/>
          </a:bodyPr>
          <a:lstStyle>
            <a:lvl1pPr>
              <a:defRPr/>
            </a:lvl1pPr>
          </a:lstStyle>
          <a:p>
            <a:r>
              <a:rPr lang="en-US" dirty="0"/>
              <a:t>Click to edit Master title style</a:t>
            </a:r>
            <a:endParaRPr lang="nl-NL" dirty="0"/>
          </a:p>
        </p:txBody>
      </p:sp>
      <p:sp>
        <p:nvSpPr>
          <p:cNvPr id="18" name="Tijdelijke aanduiding voor tekst 26">
            <a:extLst>
              <a:ext uri="{FF2B5EF4-FFF2-40B4-BE49-F238E27FC236}">
                <a16:creationId xmlns:a16="http://schemas.microsoft.com/office/drawing/2014/main" id="{1DE097B5-F977-F334-5086-11E8A78C6B88}"/>
              </a:ext>
            </a:extLst>
          </p:cNvPr>
          <p:cNvSpPr>
            <a:spLocks noGrp="1"/>
          </p:cNvSpPr>
          <p:nvPr>
            <p:ph type="body" sz="quarter" idx="10" hasCustomPrompt="1"/>
          </p:nvPr>
        </p:nvSpPr>
        <p:spPr>
          <a:xfrm>
            <a:off x="7670003" y="4268857"/>
            <a:ext cx="3726472" cy="1296000"/>
          </a:xfrm>
          <a:prstGeom prst="rect">
            <a:avLst/>
          </a:prstGeom>
        </p:spPr>
        <p:txBody>
          <a:bodyPr anchor="t">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add</a:t>
            </a:r>
            <a:br>
              <a:rPr lang="nl-NL" dirty="0"/>
            </a:br>
            <a:r>
              <a:rPr lang="nl-NL" dirty="0"/>
              <a:t>contact information</a:t>
            </a:r>
          </a:p>
        </p:txBody>
      </p:sp>
      <p:sp>
        <p:nvSpPr>
          <p:cNvPr id="21" name="Vrije vorm: vorm 20">
            <a:extLst>
              <a:ext uri="{FF2B5EF4-FFF2-40B4-BE49-F238E27FC236}">
                <a16:creationId xmlns:a16="http://schemas.microsoft.com/office/drawing/2014/main" id="{08347D6B-4806-152E-DD72-B44EFF6FE605}"/>
              </a:ext>
            </a:extLst>
          </p:cNvPr>
          <p:cNvSpPr>
            <a:spLocks noChangeAspect="1"/>
          </p:cNvSpPr>
          <p:nvPr/>
        </p:nvSpPr>
        <p:spPr>
          <a:xfrm>
            <a:off x="6964502" y="4268857"/>
            <a:ext cx="487174" cy="485893"/>
          </a:xfrm>
          <a:custGeom>
            <a:avLst/>
            <a:gdLst>
              <a:gd name="connsiteX0" fmla="*/ 1257492 w 2520001"/>
              <a:gd name="connsiteY0" fmla="*/ 0 h 2513375"/>
              <a:gd name="connsiteX1" fmla="*/ 1887492 w 2520001"/>
              <a:gd name="connsiteY1" fmla="*/ 630000 h 2513375"/>
              <a:gd name="connsiteX2" fmla="*/ 1384459 w 2520001"/>
              <a:gd name="connsiteY2" fmla="*/ 1247201 h 2513375"/>
              <a:gd name="connsiteX3" fmla="*/ 1302120 w 2520001"/>
              <a:gd name="connsiteY3" fmla="*/ 1255502 h 2513375"/>
              <a:gd name="connsiteX4" fmla="*/ 1388821 w 2520001"/>
              <a:gd name="connsiteY4" fmla="*/ 1259881 h 2513375"/>
              <a:gd name="connsiteX5" fmla="*/ 2520001 w 2520001"/>
              <a:gd name="connsiteY5" fmla="*/ 2513375 h 2513375"/>
              <a:gd name="connsiteX6" fmla="*/ 0 w 2520001"/>
              <a:gd name="connsiteY6" fmla="*/ 2513375 h 2513375"/>
              <a:gd name="connsiteX7" fmla="*/ 1131180 w 2520001"/>
              <a:gd name="connsiteY7" fmla="*/ 1259881 h 2513375"/>
              <a:gd name="connsiteX8" fmla="*/ 1214539 w 2520001"/>
              <a:gd name="connsiteY8" fmla="*/ 1255671 h 2513375"/>
              <a:gd name="connsiteX9" fmla="*/ 1130525 w 2520001"/>
              <a:gd name="connsiteY9" fmla="*/ 1247201 h 2513375"/>
              <a:gd name="connsiteX10" fmla="*/ 627492 w 2520001"/>
              <a:gd name="connsiteY10" fmla="*/ 630000 h 2513375"/>
              <a:gd name="connsiteX11" fmla="*/ 1257492 w 2520001"/>
              <a:gd name="connsiteY11" fmla="*/ 0 h 251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0001" h="2513375">
                <a:moveTo>
                  <a:pt x="1257492" y="0"/>
                </a:moveTo>
                <a:cubicBezTo>
                  <a:pt x="1605432" y="0"/>
                  <a:pt x="1887492" y="282061"/>
                  <a:pt x="1887492" y="630000"/>
                </a:cubicBezTo>
                <a:cubicBezTo>
                  <a:pt x="1887492" y="934447"/>
                  <a:pt x="1671540" y="1188456"/>
                  <a:pt x="1384459" y="1247201"/>
                </a:cubicBezTo>
                <a:lnTo>
                  <a:pt x="1302120" y="1255502"/>
                </a:lnTo>
                <a:lnTo>
                  <a:pt x="1388821" y="1259881"/>
                </a:lnTo>
                <a:cubicBezTo>
                  <a:pt x="2024152" y="1324410"/>
                  <a:pt x="2520001" y="1861030"/>
                  <a:pt x="2520001" y="2513375"/>
                </a:cubicBezTo>
                <a:lnTo>
                  <a:pt x="0" y="2513375"/>
                </a:lnTo>
                <a:cubicBezTo>
                  <a:pt x="0" y="1861030"/>
                  <a:pt x="495849" y="1324410"/>
                  <a:pt x="1131180" y="1259881"/>
                </a:cubicBezTo>
                <a:lnTo>
                  <a:pt x="1214539" y="1255671"/>
                </a:lnTo>
                <a:lnTo>
                  <a:pt x="1130525" y="1247201"/>
                </a:lnTo>
                <a:cubicBezTo>
                  <a:pt x="843445" y="1188456"/>
                  <a:pt x="627492" y="934447"/>
                  <a:pt x="627492" y="630000"/>
                </a:cubicBezTo>
                <a:cubicBezTo>
                  <a:pt x="627492" y="282061"/>
                  <a:pt x="909553" y="0"/>
                  <a:pt x="1257492" y="0"/>
                </a:cubicBezTo>
                <a:close/>
              </a:path>
            </a:pathLst>
          </a:custGeom>
          <a:solidFill>
            <a:schemeClr val="accent1"/>
          </a:solidFill>
          <a:ln w="0" cap="flat">
            <a:noFill/>
            <a:prstDash val="solid"/>
            <a:miter/>
          </a:ln>
        </p:spPr>
        <p:txBody>
          <a:bodyPr wrap="square" rtlCol="0" anchor="ctr">
            <a:noAutofit/>
          </a:bodyPr>
          <a:lstStyle/>
          <a:p>
            <a:endParaRPr lang="nl-NL"/>
          </a:p>
        </p:txBody>
      </p:sp>
      <p:pic>
        <p:nvPicPr>
          <p:cNvPr id="2" name="Graphic 1">
            <a:extLst>
              <a:ext uri="{FF2B5EF4-FFF2-40B4-BE49-F238E27FC236}">
                <a16:creationId xmlns:a16="http://schemas.microsoft.com/office/drawing/2014/main" id="{DD344F64-DFA3-C8F2-98AA-971E78FA9F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2075" y="5902566"/>
            <a:ext cx="914400" cy="485775"/>
          </a:xfrm>
          <a:prstGeom prst="rect">
            <a:avLst/>
          </a:prstGeom>
        </p:spPr>
      </p:pic>
    </p:spTree>
    <p:extLst>
      <p:ext uri="{BB962C8B-B14F-4D97-AF65-F5344CB8AC3E}">
        <p14:creationId xmlns:p14="http://schemas.microsoft.com/office/powerpoint/2010/main" val="231639482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hapes 02">
    <p:spTree>
      <p:nvGrpSpPr>
        <p:cNvPr id="1" name=""/>
        <p:cNvGrpSpPr/>
        <p:nvPr/>
      </p:nvGrpSpPr>
      <p:grpSpPr>
        <a:xfrm>
          <a:off x="0" y="0"/>
          <a:ext cx="0" cy="0"/>
          <a:chOff x="0" y="0"/>
          <a:chExt cx="0" cy="0"/>
        </a:xfrm>
      </p:grpSpPr>
      <p:sp>
        <p:nvSpPr>
          <p:cNvPr id="11" name="Vrije vorm: vorm 10">
            <a:extLst>
              <a:ext uri="{FF2B5EF4-FFF2-40B4-BE49-F238E27FC236}">
                <a16:creationId xmlns:a16="http://schemas.microsoft.com/office/drawing/2014/main" id="{42CFF806-F8B3-D15B-28AA-4E802B03AA4A}"/>
              </a:ext>
            </a:extLst>
          </p:cNvPr>
          <p:cNvSpPr>
            <a:spLocks noChangeAspect="1"/>
          </p:cNvSpPr>
          <p:nvPr/>
        </p:nvSpPr>
        <p:spPr>
          <a:xfrm rot="10800000">
            <a:off x="6360002"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61F6E6B7-245A-9CA5-4BBE-F4D7E30E1BAA}"/>
              </a:ext>
            </a:extLst>
          </p:cNvPr>
          <p:cNvSpPr/>
          <p:nvPr/>
        </p:nvSpPr>
        <p:spPr>
          <a:xfrm>
            <a:off x="8879989"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F1822B71-9E93-66D0-8971-291CB800F398}"/>
              </a:ext>
            </a:extLst>
          </p:cNvPr>
          <p:cNvSpPr/>
          <p:nvPr/>
        </p:nvSpPr>
        <p:spPr>
          <a:xfrm>
            <a:off x="8879977"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14" name="Vrije vorm: vorm 13">
            <a:extLst>
              <a:ext uri="{FF2B5EF4-FFF2-40B4-BE49-F238E27FC236}">
                <a16:creationId xmlns:a16="http://schemas.microsoft.com/office/drawing/2014/main" id="{6304FB0C-1A71-9573-A10B-25CE18784514}"/>
              </a:ext>
            </a:extLst>
          </p:cNvPr>
          <p:cNvSpPr>
            <a:spLocks noChangeAspect="1"/>
          </p:cNvSpPr>
          <p:nvPr/>
        </p:nvSpPr>
        <p:spPr>
          <a:xfrm rot="16200000">
            <a:off x="6989963"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4" name="Footer Placeholder 2">
            <a:extLst>
              <a:ext uri="{FF2B5EF4-FFF2-40B4-BE49-F238E27FC236}">
                <a16:creationId xmlns:a16="http://schemas.microsoft.com/office/drawing/2014/main" id="{88C330E6-21C7-BA00-321B-D4E1AADD512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2">
            <a:extLst>
              <a:ext uri="{FF2B5EF4-FFF2-40B4-BE49-F238E27FC236}">
                <a16:creationId xmlns:a16="http://schemas.microsoft.com/office/drawing/2014/main" id="{C4196E2B-5CDC-3D30-47CD-D430A40142C4}"/>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F29797D4-C6CC-30E9-81E9-573FC30AE3CF}"/>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5" name="Tijdelijke aanduiding voor tekst 2">
            <a:extLst>
              <a:ext uri="{FF2B5EF4-FFF2-40B4-BE49-F238E27FC236}">
                <a16:creationId xmlns:a16="http://schemas.microsoft.com/office/drawing/2014/main" id="{04B2CB0E-BD8C-F2B3-BA9C-DD21C2BF85EA}"/>
              </a:ext>
            </a:extLst>
          </p:cNvPr>
          <p:cNvSpPr>
            <a:spLocks noGrp="1"/>
          </p:cNvSpPr>
          <p:nvPr>
            <p:ph type="body" idx="12"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709134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multiple images 02">
    <p:spTree>
      <p:nvGrpSpPr>
        <p:cNvPr id="1" name=""/>
        <p:cNvGrpSpPr/>
        <p:nvPr/>
      </p:nvGrpSpPr>
      <p:grpSpPr>
        <a:xfrm>
          <a:off x="0" y="0"/>
          <a:ext cx="0" cy="0"/>
          <a:chOff x="0" y="0"/>
          <a:chExt cx="0" cy="0"/>
        </a:xfrm>
      </p:grpSpPr>
      <p:sp>
        <p:nvSpPr>
          <p:cNvPr id="21" name="Vrije vorm: vorm 20">
            <a:extLst>
              <a:ext uri="{FF2B5EF4-FFF2-40B4-BE49-F238E27FC236}">
                <a16:creationId xmlns:a16="http://schemas.microsoft.com/office/drawing/2014/main" id="{FDABA6E2-685F-E6F3-F709-98EA777E5AD2}"/>
              </a:ext>
            </a:extLst>
          </p:cNvPr>
          <p:cNvSpPr>
            <a:spLocks noChangeAspect="1"/>
          </p:cNvSpPr>
          <p:nvPr/>
        </p:nvSpPr>
        <p:spPr>
          <a:xfrm rot="10800000">
            <a:off x="6360002"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B4E0EE34-F0EB-A78A-7732-A6498A98A521}"/>
              </a:ext>
            </a:extLst>
          </p:cNvPr>
          <p:cNvSpPr/>
          <p:nvPr/>
        </p:nvSpPr>
        <p:spPr>
          <a:xfrm>
            <a:off x="8879989"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B5215D8D-8999-4F4C-B87B-B969396575A3}"/>
              </a:ext>
            </a:extLst>
          </p:cNvPr>
          <p:cNvSpPr/>
          <p:nvPr/>
        </p:nvSpPr>
        <p:spPr>
          <a:xfrm>
            <a:off x="8879977"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E5A0618B-04D3-6E5A-B9A9-0F3B2B739994}"/>
              </a:ext>
            </a:extLst>
          </p:cNvPr>
          <p:cNvSpPr>
            <a:spLocks noChangeAspect="1"/>
          </p:cNvSpPr>
          <p:nvPr/>
        </p:nvSpPr>
        <p:spPr>
          <a:xfrm rot="16200000">
            <a:off x="6989963"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20" name="Tijdelijke aanduiding voor afbeelding 19">
            <a:extLst>
              <a:ext uri="{FF2B5EF4-FFF2-40B4-BE49-F238E27FC236}">
                <a16:creationId xmlns:a16="http://schemas.microsoft.com/office/drawing/2014/main" id="{5BBC29BB-6510-527C-2816-2652A98FAACC}"/>
              </a:ext>
            </a:extLst>
          </p:cNvPr>
          <p:cNvSpPr>
            <a:spLocks noGrp="1"/>
          </p:cNvSpPr>
          <p:nvPr>
            <p:ph type="pic" sz="quarter" idx="15" hasCustomPrompt="1"/>
          </p:nvPr>
        </p:nvSpPr>
        <p:spPr>
          <a:xfrm>
            <a:off x="8879950" y="3434380"/>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7" name="Tijdelijke aanduiding voor afbeelding 16">
            <a:extLst>
              <a:ext uri="{FF2B5EF4-FFF2-40B4-BE49-F238E27FC236}">
                <a16:creationId xmlns:a16="http://schemas.microsoft.com/office/drawing/2014/main" id="{2FD023ED-19A9-752E-B06F-C0051E916EF9}"/>
              </a:ext>
            </a:extLst>
          </p:cNvPr>
          <p:cNvSpPr>
            <a:spLocks noGrp="1"/>
          </p:cNvSpPr>
          <p:nvPr>
            <p:ph type="pic" sz="quarter" idx="14" hasCustomPrompt="1"/>
          </p:nvPr>
        </p:nvSpPr>
        <p:spPr>
          <a:xfrm>
            <a:off x="8879937" y="91438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0" name="Tijdelijke aanduiding voor afbeelding 9">
            <a:extLst>
              <a:ext uri="{FF2B5EF4-FFF2-40B4-BE49-F238E27FC236}">
                <a16:creationId xmlns:a16="http://schemas.microsoft.com/office/drawing/2014/main" id="{BD06A1A4-7662-2810-DAF5-DD1A9A281AE4}"/>
              </a:ext>
            </a:extLst>
          </p:cNvPr>
          <p:cNvSpPr>
            <a:spLocks noGrp="1"/>
          </p:cNvSpPr>
          <p:nvPr>
            <p:ph type="pic" sz="quarter" idx="13" hasCustomPrompt="1"/>
          </p:nvPr>
        </p:nvSpPr>
        <p:spPr>
          <a:xfrm>
            <a:off x="6359962" y="3434369"/>
            <a:ext cx="2520000" cy="2520001"/>
          </a:xfrm>
          <a:custGeom>
            <a:avLst/>
            <a:gdLst>
              <a:gd name="connsiteX0" fmla="*/ 2520000 w 2520000"/>
              <a:gd name="connsiteY0" fmla="*/ 0 h 2520001"/>
              <a:gd name="connsiteX1" fmla="*/ 1 w 2520000"/>
              <a:gd name="connsiteY1" fmla="*/ 2520001 h 2520001"/>
              <a:gd name="connsiteX2" fmla="*/ 0 w 2520000"/>
              <a:gd name="connsiteY2" fmla="*/ 1 h 2520001"/>
            </a:gdLst>
            <a:ahLst/>
            <a:cxnLst>
              <a:cxn ang="0">
                <a:pos x="connsiteX0" y="connsiteY0"/>
              </a:cxn>
              <a:cxn ang="0">
                <a:pos x="connsiteX1" y="connsiteY1"/>
              </a:cxn>
              <a:cxn ang="0">
                <a:pos x="connsiteX2" y="connsiteY2"/>
              </a:cxn>
            </a:cxnLst>
            <a:rect l="l" t="t" r="r" b="b"/>
            <a:pathLst>
              <a:path w="2520000" h="2520001">
                <a:moveTo>
                  <a:pt x="2520000" y="0"/>
                </a:moveTo>
                <a:lnTo>
                  <a:pt x="1" y="2520001"/>
                </a:lnTo>
                <a:lnTo>
                  <a:pt x="0" y="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A08C4A73-29AF-49AA-7154-4FC8ED409A0C}"/>
              </a:ext>
            </a:extLst>
          </p:cNvPr>
          <p:cNvSpPr>
            <a:spLocks noGrp="1"/>
          </p:cNvSpPr>
          <p:nvPr>
            <p:ph type="pic" sz="quarter" idx="12" hasCustomPrompt="1"/>
          </p:nvPr>
        </p:nvSpPr>
        <p:spPr>
          <a:xfrm>
            <a:off x="7619925" y="914373"/>
            <a:ext cx="1260001" cy="2520001"/>
          </a:xfrm>
          <a:custGeom>
            <a:avLst/>
            <a:gdLst>
              <a:gd name="connsiteX0" fmla="*/ 1260001 w 1260001"/>
              <a:gd name="connsiteY0" fmla="*/ 0 h 2520001"/>
              <a:gd name="connsiteX1" fmla="*/ 1260001 w 1260001"/>
              <a:gd name="connsiteY1" fmla="*/ 2520001 h 2520001"/>
              <a:gd name="connsiteX2" fmla="*/ 0 w 1260001"/>
              <a:gd name="connsiteY2" fmla="*/ 1260001 h 2520001"/>
              <a:gd name="connsiteX3" fmla="*/ 1260001 w 1260001"/>
              <a:gd name="connsiteY3" fmla="*/ 0 h 2520001"/>
            </a:gdLst>
            <a:ahLst/>
            <a:cxnLst>
              <a:cxn ang="0">
                <a:pos x="connsiteX0" y="connsiteY0"/>
              </a:cxn>
              <a:cxn ang="0">
                <a:pos x="connsiteX1" y="connsiteY1"/>
              </a:cxn>
              <a:cxn ang="0">
                <a:pos x="connsiteX2" y="connsiteY2"/>
              </a:cxn>
              <a:cxn ang="0">
                <a:pos x="connsiteX3" y="connsiteY3"/>
              </a:cxn>
            </a:cxnLst>
            <a:rect l="l" t="t" r="r" b="b"/>
            <a:pathLst>
              <a:path w="1260001" h="2520001">
                <a:moveTo>
                  <a:pt x="1260001" y="0"/>
                </a:moveTo>
                <a:lnTo>
                  <a:pt x="1260001" y="2520001"/>
                </a:lnTo>
                <a:cubicBezTo>
                  <a:pt x="564165" y="2520002"/>
                  <a:pt x="0" y="1955835"/>
                  <a:pt x="0" y="1260001"/>
                </a:cubicBezTo>
                <a:cubicBezTo>
                  <a:pt x="0" y="564166"/>
                  <a:pt x="564165" y="0"/>
                  <a:pt x="1260001"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4" name="Footer Placeholder 2">
            <a:extLst>
              <a:ext uri="{FF2B5EF4-FFF2-40B4-BE49-F238E27FC236}">
                <a16:creationId xmlns:a16="http://schemas.microsoft.com/office/drawing/2014/main" id="{569CA3E9-8AED-7488-33EB-F4BD549A0C7A}"/>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1" name="Tijdelijke aanduiding voor inhoud 2">
            <a:extLst>
              <a:ext uri="{FF2B5EF4-FFF2-40B4-BE49-F238E27FC236}">
                <a16:creationId xmlns:a16="http://schemas.microsoft.com/office/drawing/2014/main" id="{A3173130-10B8-936F-47F6-63823C9E37DA}"/>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titel 1">
            <a:extLst>
              <a:ext uri="{FF2B5EF4-FFF2-40B4-BE49-F238E27FC236}">
                <a16:creationId xmlns:a16="http://schemas.microsoft.com/office/drawing/2014/main" id="{99F8A5BB-643B-9624-CF54-536E6877A4AE}"/>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3" name="Tijdelijke aanduiding voor tekst 2">
            <a:extLst>
              <a:ext uri="{FF2B5EF4-FFF2-40B4-BE49-F238E27FC236}">
                <a16:creationId xmlns:a16="http://schemas.microsoft.com/office/drawing/2014/main" id="{9EB0E9EF-1702-D468-F4BC-255890ECAEEF}"/>
              </a:ext>
            </a:extLst>
          </p:cNvPr>
          <p:cNvSpPr>
            <a:spLocks noGrp="1"/>
          </p:cNvSpPr>
          <p:nvPr>
            <p:ph type="body" idx="16"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437925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one image 02">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5EBE94DE-4B26-060E-5A1E-F2B6C047F9FC}"/>
              </a:ext>
            </a:extLst>
          </p:cNvPr>
          <p:cNvSpPr>
            <a:spLocks noGrp="1"/>
          </p:cNvSpPr>
          <p:nvPr>
            <p:ph type="pic" sz="quarter" idx="12" hasCustomPrompt="1"/>
          </p:nvPr>
        </p:nvSpPr>
        <p:spPr>
          <a:xfrm>
            <a:off x="6366222" y="908993"/>
            <a:ext cx="5033769" cy="5033789"/>
          </a:xfrm>
          <a:custGeom>
            <a:avLst/>
            <a:gdLst>
              <a:gd name="connsiteX0" fmla="*/ 2519964 w 5033769"/>
              <a:gd name="connsiteY0" fmla="*/ 1382954 h 5033789"/>
              <a:gd name="connsiteX1" fmla="*/ 2519964 w 5033769"/>
              <a:gd name="connsiteY1" fmla="*/ 2513777 h 5033789"/>
              <a:gd name="connsiteX2" fmla="*/ 2520001 w 5033769"/>
              <a:gd name="connsiteY2" fmla="*/ 2513777 h 5033789"/>
              <a:gd name="connsiteX3" fmla="*/ 2519989 w 5033769"/>
              <a:gd name="connsiteY3" fmla="*/ 2513789 h 5033789"/>
              <a:gd name="connsiteX4" fmla="*/ 3649376 w 5033769"/>
              <a:gd name="connsiteY4" fmla="*/ 2513789 h 5033789"/>
              <a:gd name="connsiteX5" fmla="*/ 3535235 w 5033769"/>
              <a:gd name="connsiteY5" fmla="*/ 2497467 h 5033789"/>
              <a:gd name="connsiteX6" fmla="*/ 2520261 w 5033769"/>
              <a:gd name="connsiteY6" fmla="*/ 1388840 h 5033789"/>
              <a:gd name="connsiteX7" fmla="*/ 2519964 w 5033769"/>
              <a:gd name="connsiteY7" fmla="*/ 0 h 5033789"/>
              <a:gd name="connsiteX8" fmla="*/ 2519964 w 5033769"/>
              <a:gd name="connsiteY8" fmla="*/ 1137072 h 5033789"/>
              <a:gd name="connsiteX9" fmla="*/ 2520261 w 5033769"/>
              <a:gd name="connsiteY9" fmla="*/ 1131185 h 5033789"/>
              <a:gd name="connsiteX10" fmla="*/ 3773756 w 5033769"/>
              <a:gd name="connsiteY10" fmla="*/ 13 h 5033789"/>
              <a:gd name="connsiteX11" fmla="*/ 5033757 w 5033769"/>
              <a:gd name="connsiteY11" fmla="*/ 1260013 h 5033789"/>
              <a:gd name="connsiteX12" fmla="*/ 3902584 w 5033769"/>
              <a:gd name="connsiteY12" fmla="*/ 2513507 h 5033789"/>
              <a:gd name="connsiteX13" fmla="*/ 3897013 w 5033769"/>
              <a:gd name="connsiteY13" fmla="*/ 2513789 h 5033789"/>
              <a:gd name="connsiteX14" fmla="*/ 5033769 w 5033769"/>
              <a:gd name="connsiteY14" fmla="*/ 2513789 h 5033789"/>
              <a:gd name="connsiteX15" fmla="*/ 5033768 w 5033769"/>
              <a:gd name="connsiteY15" fmla="*/ 5033789 h 5033789"/>
              <a:gd name="connsiteX16" fmla="*/ 2513768 w 5033769"/>
              <a:gd name="connsiteY16" fmla="*/ 5033789 h 5033789"/>
              <a:gd name="connsiteX17" fmla="*/ 2513769 w 5033769"/>
              <a:gd name="connsiteY17" fmla="*/ 2520008 h 5033789"/>
              <a:gd name="connsiteX18" fmla="*/ 1 w 5033769"/>
              <a:gd name="connsiteY18" fmla="*/ 5033777 h 5033789"/>
              <a:gd name="connsiteX19" fmla="*/ 0 w 5033769"/>
              <a:gd name="connsiteY19" fmla="*/ 2513777 h 5033789"/>
              <a:gd name="connsiteX20" fmla="*/ 2458226 w 5033769"/>
              <a:gd name="connsiteY20" fmla="*/ 2513776 h 5033789"/>
              <a:gd name="connsiteX21" fmla="*/ 2266042 w 5033769"/>
              <a:gd name="connsiteY21" fmla="*/ 2494401 h 5033789"/>
              <a:gd name="connsiteX22" fmla="*/ 1259962 w 5033769"/>
              <a:gd name="connsiteY22" fmla="*/ 1260001 h 5033789"/>
              <a:gd name="connsiteX23" fmla="*/ 2519964 w 5033769"/>
              <a:gd name="connsiteY23" fmla="*/ 0 h 503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33769" h="5033789">
                <a:moveTo>
                  <a:pt x="2519964" y="1382954"/>
                </a:moveTo>
                <a:lnTo>
                  <a:pt x="2519964" y="2513777"/>
                </a:lnTo>
                <a:lnTo>
                  <a:pt x="2520001" y="2513777"/>
                </a:lnTo>
                <a:lnTo>
                  <a:pt x="2519989" y="2513789"/>
                </a:lnTo>
                <a:lnTo>
                  <a:pt x="3649376" y="2513789"/>
                </a:lnTo>
                <a:lnTo>
                  <a:pt x="3535235" y="2497467"/>
                </a:lnTo>
                <a:cubicBezTo>
                  <a:pt x="2994600" y="2393880"/>
                  <a:pt x="2576720" y="1944783"/>
                  <a:pt x="2520261" y="1388840"/>
                </a:cubicBezTo>
                <a:close/>
                <a:moveTo>
                  <a:pt x="2519964" y="0"/>
                </a:moveTo>
                <a:lnTo>
                  <a:pt x="2519964" y="1137072"/>
                </a:lnTo>
                <a:lnTo>
                  <a:pt x="2520261" y="1131185"/>
                </a:lnTo>
                <a:cubicBezTo>
                  <a:pt x="2584786" y="495822"/>
                  <a:pt x="3121369" y="13"/>
                  <a:pt x="3773756" y="13"/>
                </a:cubicBezTo>
                <a:cubicBezTo>
                  <a:pt x="4469635" y="13"/>
                  <a:pt x="5033757" y="564134"/>
                  <a:pt x="5033757" y="1260013"/>
                </a:cubicBezTo>
                <a:cubicBezTo>
                  <a:pt x="5033757" y="1912399"/>
                  <a:pt x="4537948" y="2448983"/>
                  <a:pt x="3902584" y="2513507"/>
                </a:cubicBezTo>
                <a:lnTo>
                  <a:pt x="3897013" y="2513789"/>
                </a:lnTo>
                <a:lnTo>
                  <a:pt x="5033769" y="2513789"/>
                </a:lnTo>
                <a:lnTo>
                  <a:pt x="5033768" y="5033789"/>
                </a:lnTo>
                <a:lnTo>
                  <a:pt x="2513768" y="5033789"/>
                </a:lnTo>
                <a:lnTo>
                  <a:pt x="2513769" y="2520008"/>
                </a:lnTo>
                <a:lnTo>
                  <a:pt x="1" y="5033777"/>
                </a:lnTo>
                <a:lnTo>
                  <a:pt x="0" y="2513777"/>
                </a:lnTo>
                <a:lnTo>
                  <a:pt x="2458226" y="2513776"/>
                </a:lnTo>
                <a:lnTo>
                  <a:pt x="2266042" y="2494401"/>
                </a:lnTo>
                <a:cubicBezTo>
                  <a:pt x="1691901" y="2376903"/>
                  <a:pt x="1259962" y="1868856"/>
                  <a:pt x="1259962" y="1260001"/>
                </a:cubicBezTo>
                <a:cubicBezTo>
                  <a:pt x="1259962" y="564166"/>
                  <a:pt x="1824128" y="0"/>
                  <a:pt x="2519964"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4" name="Footer Placeholder 2">
            <a:extLst>
              <a:ext uri="{FF2B5EF4-FFF2-40B4-BE49-F238E27FC236}">
                <a16:creationId xmlns:a16="http://schemas.microsoft.com/office/drawing/2014/main" id="{48E4BD2D-57AD-1E69-0355-6DFBBE91EFB3}"/>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0" name="Tijdelijke aanduiding voor inhoud 2">
            <a:extLst>
              <a:ext uri="{FF2B5EF4-FFF2-40B4-BE49-F238E27FC236}">
                <a16:creationId xmlns:a16="http://schemas.microsoft.com/office/drawing/2014/main" id="{A1A5623A-0EB7-35B2-6C66-7A4C703DB403}"/>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jdelijke aanduiding voor titel 1">
            <a:extLst>
              <a:ext uri="{FF2B5EF4-FFF2-40B4-BE49-F238E27FC236}">
                <a16:creationId xmlns:a16="http://schemas.microsoft.com/office/drawing/2014/main" id="{CBF9D5D8-42A1-949A-FA29-057160B16B00}"/>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2" name="Tijdelijke aanduiding voor tekst 2">
            <a:extLst>
              <a:ext uri="{FF2B5EF4-FFF2-40B4-BE49-F238E27FC236}">
                <a16:creationId xmlns:a16="http://schemas.microsoft.com/office/drawing/2014/main" id="{F783E021-65ED-4C7F-899F-811DFA5B7A07}"/>
              </a:ext>
            </a:extLst>
          </p:cNvPr>
          <p:cNvSpPr>
            <a:spLocks noGrp="1"/>
          </p:cNvSpPr>
          <p:nvPr>
            <p:ph type="body" idx="13"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2372368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hapes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8879977"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8879963"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6360002"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4" name="Footer Placeholder 2">
            <a:extLst>
              <a:ext uri="{FF2B5EF4-FFF2-40B4-BE49-F238E27FC236}">
                <a16:creationId xmlns:a16="http://schemas.microsoft.com/office/drawing/2014/main" id="{8453352F-9F90-A96F-6245-6763AFEC9C7C}"/>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1" name="Tijdelijke aanduiding voor inhoud 2">
            <a:extLst>
              <a:ext uri="{FF2B5EF4-FFF2-40B4-BE49-F238E27FC236}">
                <a16:creationId xmlns:a16="http://schemas.microsoft.com/office/drawing/2014/main" id="{A70221B0-0BF5-7A1C-F299-359A15CB0D2E}"/>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titel 1">
            <a:extLst>
              <a:ext uri="{FF2B5EF4-FFF2-40B4-BE49-F238E27FC236}">
                <a16:creationId xmlns:a16="http://schemas.microsoft.com/office/drawing/2014/main" id="{9DA8D749-4150-C7CC-205D-D51985855E08}"/>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3" name="Tijdelijke aanduiding voor tekst 2">
            <a:extLst>
              <a:ext uri="{FF2B5EF4-FFF2-40B4-BE49-F238E27FC236}">
                <a16:creationId xmlns:a16="http://schemas.microsoft.com/office/drawing/2014/main" id="{495CFFE3-7534-99C9-3869-47C083F49651}"/>
              </a:ext>
            </a:extLst>
          </p:cNvPr>
          <p:cNvSpPr>
            <a:spLocks noGrp="1"/>
          </p:cNvSpPr>
          <p:nvPr>
            <p:ph type="body" idx="12"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310841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multiple images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8879977"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8879963"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6360002"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4" name="Tijdelijke aanduiding voor afbeelding 3">
            <a:extLst>
              <a:ext uri="{FF2B5EF4-FFF2-40B4-BE49-F238E27FC236}">
                <a16:creationId xmlns:a16="http://schemas.microsoft.com/office/drawing/2014/main" id="{CB217713-8550-6E7D-74DA-B21E396D96B8}"/>
              </a:ext>
            </a:extLst>
          </p:cNvPr>
          <p:cNvSpPr>
            <a:spLocks noGrp="1"/>
          </p:cNvSpPr>
          <p:nvPr>
            <p:ph type="pic" sz="quarter" idx="14" hasCustomPrompt="1"/>
          </p:nvPr>
        </p:nvSpPr>
        <p:spPr>
          <a:xfrm>
            <a:off x="8879943" y="344655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5" name="Tijdelijke aanduiding voor afbeelding 4">
            <a:extLst>
              <a:ext uri="{FF2B5EF4-FFF2-40B4-BE49-F238E27FC236}">
                <a16:creationId xmlns:a16="http://schemas.microsoft.com/office/drawing/2014/main" id="{CE3366A8-6FCF-5D96-79E8-44158F6D91F1}"/>
              </a:ext>
            </a:extLst>
          </p:cNvPr>
          <p:cNvSpPr>
            <a:spLocks noGrp="1"/>
          </p:cNvSpPr>
          <p:nvPr>
            <p:ph type="pic" sz="quarter" idx="13" hasCustomPrompt="1"/>
          </p:nvPr>
        </p:nvSpPr>
        <p:spPr>
          <a:xfrm>
            <a:off x="8879930" y="929562"/>
            <a:ext cx="2520000" cy="2520001"/>
          </a:xfrm>
          <a:custGeom>
            <a:avLst/>
            <a:gdLst>
              <a:gd name="connsiteX0" fmla="*/ 2519999 w 2520000"/>
              <a:gd name="connsiteY0" fmla="*/ 0 h 2520001"/>
              <a:gd name="connsiteX1" fmla="*/ 2520000 w 2520000"/>
              <a:gd name="connsiteY1" fmla="*/ 2520000 h 2520001"/>
              <a:gd name="connsiteX2" fmla="*/ 0 w 2520000"/>
              <a:gd name="connsiteY2" fmla="*/ 2520001 h 2520001"/>
            </a:gdLst>
            <a:ahLst/>
            <a:cxnLst>
              <a:cxn ang="0">
                <a:pos x="connsiteX0" y="connsiteY0"/>
              </a:cxn>
              <a:cxn ang="0">
                <a:pos x="connsiteX1" y="connsiteY1"/>
              </a:cxn>
              <a:cxn ang="0">
                <a:pos x="connsiteX2" y="connsiteY2"/>
              </a:cxn>
            </a:cxnLst>
            <a:rect l="l" t="t" r="r" b="b"/>
            <a:pathLst>
              <a:path w="2520000" h="2520001">
                <a:moveTo>
                  <a:pt x="2519999" y="0"/>
                </a:moveTo>
                <a:lnTo>
                  <a:pt x="2520000" y="2520000"/>
                </a:lnTo>
                <a:lnTo>
                  <a:pt x="0" y="252000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43E36CDE-2109-3197-B5A1-145E138A70C5}"/>
              </a:ext>
            </a:extLst>
          </p:cNvPr>
          <p:cNvSpPr>
            <a:spLocks noGrp="1"/>
          </p:cNvSpPr>
          <p:nvPr>
            <p:ph type="pic" sz="quarter" idx="12" hasCustomPrompt="1"/>
          </p:nvPr>
        </p:nvSpPr>
        <p:spPr>
          <a:xfrm>
            <a:off x="6359969" y="935088"/>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7" name="Footer Placeholder 2">
            <a:extLst>
              <a:ext uri="{FF2B5EF4-FFF2-40B4-BE49-F238E27FC236}">
                <a16:creationId xmlns:a16="http://schemas.microsoft.com/office/drawing/2014/main" id="{BA4B9571-DDC2-A53D-F8C4-46A498BF8F55}"/>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4" name="Tijdelijke aanduiding voor inhoud 2">
            <a:extLst>
              <a:ext uri="{FF2B5EF4-FFF2-40B4-BE49-F238E27FC236}">
                <a16:creationId xmlns:a16="http://schemas.microsoft.com/office/drawing/2014/main" id="{72419906-A772-9C62-E56C-C5F1AAFE6450}"/>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jdelijke aanduiding voor titel 1">
            <a:extLst>
              <a:ext uri="{FF2B5EF4-FFF2-40B4-BE49-F238E27FC236}">
                <a16:creationId xmlns:a16="http://schemas.microsoft.com/office/drawing/2014/main" id="{0639D06C-4508-B431-3253-71A36D441A8F}"/>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6" name="Tijdelijke aanduiding voor tekst 2">
            <a:extLst>
              <a:ext uri="{FF2B5EF4-FFF2-40B4-BE49-F238E27FC236}">
                <a16:creationId xmlns:a16="http://schemas.microsoft.com/office/drawing/2014/main" id="{B4C839F1-D2D4-584B-D9E7-2D4471EA7878}"/>
              </a:ext>
            </a:extLst>
          </p:cNvPr>
          <p:cNvSpPr>
            <a:spLocks noGrp="1"/>
          </p:cNvSpPr>
          <p:nvPr>
            <p:ph type="body" idx="15"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617284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Light 0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41CC6DF8-10D5-107D-4D76-E2F385D506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999" y="288000"/>
            <a:ext cx="914400" cy="485775"/>
          </a:xfrm>
          <a:prstGeom prst="rect">
            <a:avLst/>
          </a:prstGeom>
        </p:spPr>
      </p:pic>
      <p:sp>
        <p:nvSpPr>
          <p:cNvPr id="5" name="Vrije vorm: vorm 4">
            <a:extLst>
              <a:ext uri="{FF2B5EF4-FFF2-40B4-BE49-F238E27FC236}">
                <a16:creationId xmlns:a16="http://schemas.microsoft.com/office/drawing/2014/main" id="{31B677B2-FDEC-BE31-D473-F7F6EE179AB5}"/>
              </a:ext>
            </a:extLst>
          </p:cNvPr>
          <p:cNvSpPr/>
          <p:nvPr/>
        </p:nvSpPr>
        <p:spPr>
          <a:xfrm>
            <a:off x="9905482" y="-4"/>
            <a:ext cx="2286025" cy="2286025"/>
          </a:xfrm>
          <a:custGeom>
            <a:avLst/>
            <a:gdLst>
              <a:gd name="connsiteX0" fmla="*/ 2286026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3" y="2286026"/>
                </a:cubicBezTo>
                <a:cubicBezTo>
                  <a:pt x="511744" y="2286026"/>
                  <a:pt x="0" y="1774282"/>
                  <a:pt x="0" y="1143013"/>
                </a:cubicBezTo>
                <a:cubicBezTo>
                  <a:pt x="0" y="511744"/>
                  <a:pt x="511744" y="0"/>
                  <a:pt x="1143013" y="0"/>
                </a:cubicBezTo>
                <a:cubicBezTo>
                  <a:pt x="1774281" y="0"/>
                  <a:pt x="2286026" y="511744"/>
                  <a:pt x="2286026" y="1143013"/>
                </a:cubicBezTo>
                <a:close/>
              </a:path>
            </a:pathLst>
          </a:custGeom>
          <a:solidFill>
            <a:srgbClr val="00A143"/>
          </a:solidFill>
          <a:ln w="0"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92DEBC30-FB5D-D89A-0BDD-605F5D36C8F8}"/>
              </a:ext>
            </a:extLst>
          </p:cNvPr>
          <p:cNvSpPr/>
          <p:nvPr/>
        </p:nvSpPr>
        <p:spPr>
          <a:xfrm rot="13500000">
            <a:off x="10241964" y="4906525"/>
            <a:ext cx="1616455" cy="1616455"/>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E82E4F"/>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60E37A87-2260-E75B-E050-A8C6C3431799}"/>
              </a:ext>
            </a:extLst>
          </p:cNvPr>
          <p:cNvSpPr/>
          <p:nvPr/>
        </p:nvSpPr>
        <p:spPr>
          <a:xfrm rot="13500000">
            <a:off x="7955933" y="334223"/>
            <a:ext cx="1616455" cy="1616455"/>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00A3A6"/>
          </a:solidFill>
          <a:ln w="0" cap="flat">
            <a:noFill/>
            <a:prstDash val="solid"/>
            <a:miter/>
          </a:ln>
        </p:spPr>
        <p:txBody>
          <a:bodyPr rtlCol="0" anchor="ctr"/>
          <a:lstStyle/>
          <a:p>
            <a:endParaRPr lang="nl-NL"/>
          </a:p>
        </p:txBody>
      </p:sp>
      <p:sp>
        <p:nvSpPr>
          <p:cNvPr id="10" name="Vrije vorm: vorm 9">
            <a:extLst>
              <a:ext uri="{FF2B5EF4-FFF2-40B4-BE49-F238E27FC236}">
                <a16:creationId xmlns:a16="http://schemas.microsoft.com/office/drawing/2014/main" id="{D7FF91A6-FEC5-09C9-D90E-0CA0E2D510D8}"/>
              </a:ext>
            </a:extLst>
          </p:cNvPr>
          <p:cNvSpPr/>
          <p:nvPr/>
        </p:nvSpPr>
        <p:spPr>
          <a:xfrm rot="10800000">
            <a:off x="9907178" y="2286255"/>
            <a:ext cx="2286025" cy="2286025"/>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F7157B76-5FD8-0A6B-CE56-C7E6DB3CFD45}"/>
              </a:ext>
            </a:extLst>
          </p:cNvPr>
          <p:cNvSpPr/>
          <p:nvPr/>
        </p:nvSpPr>
        <p:spPr>
          <a:xfrm>
            <a:off x="7621153" y="2285596"/>
            <a:ext cx="2286025" cy="1143013"/>
          </a:xfrm>
          <a:custGeom>
            <a:avLst/>
            <a:gdLst>
              <a:gd name="connsiteX0" fmla="*/ 0 w 2286025"/>
              <a:gd name="connsiteY0" fmla="*/ 2 h 1143013"/>
              <a:gd name="connsiteX1" fmla="*/ 2286026 w 2286025"/>
              <a:gd name="connsiteY1" fmla="*/ 0 h 1143013"/>
              <a:gd name="connsiteX2" fmla="*/ 1143013 w 2286025"/>
              <a:gd name="connsiteY2" fmla="*/ 1143014 h 1143013"/>
              <a:gd name="connsiteX3" fmla="*/ 0 w 2286025"/>
              <a:gd name="connsiteY3" fmla="*/ 2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0" y="2"/>
                </a:moveTo>
                <a:lnTo>
                  <a:pt x="2286026" y="0"/>
                </a:lnTo>
                <a:cubicBezTo>
                  <a:pt x="2286026" y="631229"/>
                  <a:pt x="1774242" y="1143014"/>
                  <a:pt x="1143013" y="1143014"/>
                </a:cubicBezTo>
                <a:cubicBezTo>
                  <a:pt x="511784" y="1143014"/>
                  <a:pt x="0" y="631231"/>
                  <a:pt x="0" y="2"/>
                </a:cubicBezTo>
                <a:close/>
              </a:path>
            </a:pathLst>
          </a:custGeom>
          <a:solidFill>
            <a:srgbClr val="EE641C"/>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8A6DF230-60D9-8F24-9EA6-6794D520DB4F}"/>
              </a:ext>
            </a:extLst>
          </p:cNvPr>
          <p:cNvSpPr/>
          <p:nvPr/>
        </p:nvSpPr>
        <p:spPr>
          <a:xfrm>
            <a:off x="7621152" y="3428844"/>
            <a:ext cx="2286026" cy="1143012"/>
          </a:xfrm>
          <a:custGeom>
            <a:avLst/>
            <a:gdLst>
              <a:gd name="connsiteX0" fmla="*/ 0 w 2286026"/>
              <a:gd name="connsiteY0" fmla="*/ 1143013 h 1143012"/>
              <a:gd name="connsiteX1" fmla="*/ 2286026 w 2286026"/>
              <a:gd name="connsiteY1" fmla="*/ 1143013 h 1143012"/>
              <a:gd name="connsiteX2" fmla="*/ 1143013 w 2286026"/>
              <a:gd name="connsiteY2" fmla="*/ 0 h 1143012"/>
              <a:gd name="connsiteX3" fmla="*/ 0 w 2286026"/>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6" h="1143012">
                <a:moveTo>
                  <a:pt x="0" y="1143013"/>
                </a:moveTo>
                <a:lnTo>
                  <a:pt x="2286026" y="1143013"/>
                </a:lnTo>
                <a:lnTo>
                  <a:pt x="1143013" y="0"/>
                </a:lnTo>
                <a:lnTo>
                  <a:pt x="0" y="1143013"/>
                </a:lnTo>
                <a:close/>
              </a:path>
            </a:pathLst>
          </a:custGeom>
          <a:solidFill>
            <a:srgbClr val="FBB70C"/>
          </a:solidFill>
          <a:ln w="0" cap="flat">
            <a:noFill/>
            <a:prstDash val="solid"/>
            <a:miter/>
          </a:ln>
        </p:spPr>
        <p:txBody>
          <a:bodyPr rtlCol="0" anchor="ctr"/>
          <a:lstStyle/>
          <a:p>
            <a:endParaRPr lang="nl-NL"/>
          </a:p>
        </p:txBody>
      </p:sp>
      <p:sp>
        <p:nvSpPr>
          <p:cNvPr id="23" name="Text Placeholder 2">
            <a:extLst>
              <a:ext uri="{FF2B5EF4-FFF2-40B4-BE49-F238E27FC236}">
                <a16:creationId xmlns:a16="http://schemas.microsoft.com/office/drawing/2014/main" id="{35FC9D0D-1DA8-E5C7-457C-756B8796A28B}"/>
              </a:ext>
            </a:extLst>
          </p:cNvPr>
          <p:cNvSpPr>
            <a:spLocks noGrp="1"/>
          </p:cNvSpPr>
          <p:nvPr>
            <p:ph idx="1" hasCustomPrompt="1"/>
          </p:nvPr>
        </p:nvSpPr>
        <p:spPr>
          <a:xfrm>
            <a:off x="791995" y="5030067"/>
            <a:ext cx="5616000" cy="963933"/>
          </a:xfrm>
          <a:prstGeom prst="rect">
            <a:avLst/>
          </a:prstGeom>
        </p:spPr>
        <p:txBody>
          <a:bodyPr vert="horz" lIns="91440" tIns="45720" rIns="91440" bIns="45720" rtlCol="0" anchor="t">
            <a:normAutofit/>
          </a:bodyPr>
          <a:lstStyle>
            <a:lvl1pPr marL="0" indent="0" algn="l">
              <a:buNone/>
              <a:defRPr sz="22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p:txBody>
      </p:sp>
      <p:sp>
        <p:nvSpPr>
          <p:cNvPr id="24" name="Title 1">
            <a:extLst>
              <a:ext uri="{FF2B5EF4-FFF2-40B4-BE49-F238E27FC236}">
                <a16:creationId xmlns:a16="http://schemas.microsoft.com/office/drawing/2014/main" id="{1B32D39A-72F7-E4D9-4F8D-C38283E51FE6}"/>
              </a:ext>
            </a:extLst>
          </p:cNvPr>
          <p:cNvSpPr>
            <a:spLocks noGrp="1"/>
          </p:cNvSpPr>
          <p:nvPr>
            <p:ph type="title" hasCustomPrompt="1"/>
          </p:nvPr>
        </p:nvSpPr>
        <p:spPr>
          <a:xfrm>
            <a:off x="791996" y="2206486"/>
            <a:ext cx="5616000" cy="2628000"/>
          </a:xfrm>
          <a:prstGeom prst="rect">
            <a:avLst/>
          </a:prstGeom>
        </p:spPr>
        <p:txBody>
          <a:bodyPr anchor="b">
            <a:noAutofit/>
          </a:bodyPr>
          <a:lstStyle>
            <a:lvl1pPr>
              <a:defRPr sz="4600" b="1">
                <a:solidFill>
                  <a:schemeClr val="tx1"/>
                </a:solidFill>
                <a:latin typeface="+mj-lt"/>
                <a:cs typeface="Arial" panose="020B0604020202020204" pitchFamily="34" charset="0"/>
              </a:defRPr>
            </a:lvl1pPr>
          </a:lstStyle>
          <a:p>
            <a:r>
              <a:rPr lang="en-US" dirty="0"/>
              <a:t>Click to edit Master title style</a:t>
            </a:r>
          </a:p>
        </p:txBody>
      </p:sp>
      <p:sp>
        <p:nvSpPr>
          <p:cNvPr id="2" name="Tijdelijke aanduiding voor tekst 26">
            <a:extLst>
              <a:ext uri="{FF2B5EF4-FFF2-40B4-BE49-F238E27FC236}">
                <a16:creationId xmlns:a16="http://schemas.microsoft.com/office/drawing/2014/main" id="{717501E0-3706-FD2B-6E36-1766CD927999}"/>
              </a:ext>
            </a:extLst>
          </p:cNvPr>
          <p:cNvSpPr>
            <a:spLocks noGrp="1"/>
          </p:cNvSpPr>
          <p:nvPr>
            <p:ph type="body" sz="quarter" idx="10" hasCustomPrompt="1"/>
          </p:nvPr>
        </p:nvSpPr>
        <p:spPr>
          <a:xfrm>
            <a:off x="791996" y="6329094"/>
            <a:ext cx="5616000" cy="247021"/>
          </a:xfrm>
          <a:prstGeom prst="rect">
            <a:avLst/>
          </a:prstGeom>
        </p:spPr>
        <p:txBody>
          <a:bodyPr anchor="b">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nl-NL" dirty="0" err="1"/>
              <a:t>Add</a:t>
            </a:r>
            <a:r>
              <a:rPr lang="nl-NL" dirty="0"/>
              <a:t> name or descriptor</a:t>
            </a:r>
          </a:p>
        </p:txBody>
      </p:sp>
      <p:sp>
        <p:nvSpPr>
          <p:cNvPr id="3" name="TextBox 2">
            <a:extLst>
              <a:ext uri="{FF2B5EF4-FFF2-40B4-BE49-F238E27FC236}">
                <a16:creationId xmlns:a16="http://schemas.microsoft.com/office/drawing/2014/main" id="{402375B7-56FC-889E-B2D8-DF4673A32810}"/>
              </a:ext>
            </a:extLst>
          </p:cNvPr>
          <p:cNvSpPr txBox="1"/>
          <p:nvPr userDrawn="1"/>
        </p:nvSpPr>
        <p:spPr>
          <a:xfrm>
            <a:off x="7422078" y="6284426"/>
            <a:ext cx="2351314" cy="276999"/>
          </a:xfrm>
          <a:prstGeom prst="rect">
            <a:avLst/>
          </a:prstGeom>
          <a:noFill/>
        </p:spPr>
        <p:txBody>
          <a:bodyPr wrap="square" rtlCol="0" anchor="ctr">
            <a:spAutoFit/>
          </a:bodyPr>
          <a:lstStyle/>
          <a:p>
            <a:pPr algn="r"/>
            <a:fld id="{56F1D9B9-461A-CA44-AE93-2850E1F95648}" type="datetime3">
              <a:rPr lang="en-US" sz="1200" smtClean="0"/>
              <a:t>21 May 2025</a:t>
            </a:fld>
            <a:endParaRPr lang="en-BE" sz="1200" dirty="0"/>
          </a:p>
        </p:txBody>
      </p:sp>
    </p:spTree>
    <p:extLst>
      <p:ext uri="{BB962C8B-B14F-4D97-AF65-F5344CB8AC3E}">
        <p14:creationId xmlns:p14="http://schemas.microsoft.com/office/powerpoint/2010/main" val="22551972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one image 03">
    <p:spTree>
      <p:nvGrpSpPr>
        <p:cNvPr id="1" name=""/>
        <p:cNvGrpSpPr/>
        <p:nvPr/>
      </p:nvGrpSpPr>
      <p:grpSpPr>
        <a:xfrm>
          <a:off x="0" y="0"/>
          <a:ext cx="0" cy="0"/>
          <a:chOff x="0" y="0"/>
          <a:chExt cx="0" cy="0"/>
        </a:xfrm>
      </p:grpSpPr>
      <p:sp>
        <p:nvSpPr>
          <p:cNvPr id="13" name="Tijdelijke aanduiding voor afbeelding 12">
            <a:extLst>
              <a:ext uri="{FF2B5EF4-FFF2-40B4-BE49-F238E27FC236}">
                <a16:creationId xmlns:a16="http://schemas.microsoft.com/office/drawing/2014/main" id="{9ED2D670-E603-60EE-4F3B-5B5343957365}"/>
              </a:ext>
            </a:extLst>
          </p:cNvPr>
          <p:cNvSpPr>
            <a:spLocks noGrp="1"/>
          </p:cNvSpPr>
          <p:nvPr>
            <p:ph type="pic" sz="quarter" idx="12" hasCustomPrompt="1"/>
          </p:nvPr>
        </p:nvSpPr>
        <p:spPr>
          <a:xfrm>
            <a:off x="6370051" y="917534"/>
            <a:ext cx="5029927" cy="5031466"/>
          </a:xfrm>
          <a:custGeom>
            <a:avLst/>
            <a:gdLst>
              <a:gd name="connsiteX0" fmla="*/ 2520000 w 5029927"/>
              <a:gd name="connsiteY0" fmla="*/ 2524522 h 5031466"/>
              <a:gd name="connsiteX1" fmla="*/ 2520000 w 5029927"/>
              <a:gd name="connsiteY1" fmla="*/ 3620442 h 5031466"/>
              <a:gd name="connsiteX2" fmla="*/ 2529606 w 5029927"/>
              <a:gd name="connsiteY2" fmla="*/ 3548425 h 5031466"/>
              <a:gd name="connsiteX3" fmla="*/ 3515992 w 5029927"/>
              <a:gd name="connsiteY3" fmla="*/ 2537065 h 5031466"/>
              <a:gd name="connsiteX4" fmla="*/ 3640418 w 5029927"/>
              <a:gd name="connsiteY4" fmla="*/ 2524522 h 5031466"/>
              <a:gd name="connsiteX5" fmla="*/ 2520056 w 5029927"/>
              <a:gd name="connsiteY5" fmla="*/ 0 h 5031466"/>
              <a:gd name="connsiteX6" fmla="*/ 2520057 w 5029927"/>
              <a:gd name="connsiteY6" fmla="*/ 2514378 h 5031466"/>
              <a:gd name="connsiteX7" fmla="*/ 5029912 w 5029927"/>
              <a:gd name="connsiteY7" fmla="*/ 4521 h 5031466"/>
              <a:gd name="connsiteX8" fmla="*/ 5029913 w 5029927"/>
              <a:gd name="connsiteY8" fmla="*/ 2524521 h 5031466"/>
              <a:gd name="connsiteX9" fmla="*/ 3899433 w 5029927"/>
              <a:gd name="connsiteY9" fmla="*/ 2524522 h 5031466"/>
              <a:gd name="connsiteX10" fmla="*/ 4023860 w 5029927"/>
              <a:gd name="connsiteY10" fmla="*/ 2537065 h 5031466"/>
              <a:gd name="connsiteX11" fmla="*/ 5029927 w 5029927"/>
              <a:gd name="connsiteY11" fmla="*/ 3771466 h 5031466"/>
              <a:gd name="connsiteX12" fmla="*/ 3769926 w 5029927"/>
              <a:gd name="connsiteY12" fmla="*/ 5031466 h 5031466"/>
              <a:gd name="connsiteX13" fmla="*/ 2535525 w 5029927"/>
              <a:gd name="connsiteY13" fmla="*/ 4025400 h 5031466"/>
              <a:gd name="connsiteX14" fmla="*/ 2520000 w 5029927"/>
              <a:gd name="connsiteY14" fmla="*/ 3923677 h 5031466"/>
              <a:gd name="connsiteX15" fmla="*/ 2520000 w 5029927"/>
              <a:gd name="connsiteY15" fmla="*/ 5031466 h 5031466"/>
              <a:gd name="connsiteX16" fmla="*/ 0 w 5029927"/>
              <a:gd name="connsiteY16" fmla="*/ 5031466 h 5031466"/>
              <a:gd name="connsiteX17" fmla="*/ 0 w 5029927"/>
              <a:gd name="connsiteY17" fmla="*/ 2511466 h 5031466"/>
              <a:gd name="connsiteX18" fmla="*/ 8592 w 5029927"/>
              <a:gd name="connsiteY18"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927" h="5031466">
                <a:moveTo>
                  <a:pt x="2520000" y="2524522"/>
                </a:moveTo>
                <a:lnTo>
                  <a:pt x="2520000" y="3620442"/>
                </a:lnTo>
                <a:lnTo>
                  <a:pt x="2529606" y="3548425"/>
                </a:lnTo>
                <a:cubicBezTo>
                  <a:pt x="2620125" y="3041670"/>
                  <a:pt x="3013601" y="2639869"/>
                  <a:pt x="3515992" y="2537065"/>
                </a:cubicBezTo>
                <a:lnTo>
                  <a:pt x="3640418" y="2524522"/>
                </a:lnTo>
                <a:close/>
                <a:moveTo>
                  <a:pt x="2520056" y="0"/>
                </a:moveTo>
                <a:lnTo>
                  <a:pt x="2520057" y="2514378"/>
                </a:lnTo>
                <a:lnTo>
                  <a:pt x="5029912" y="4521"/>
                </a:lnTo>
                <a:lnTo>
                  <a:pt x="5029913" y="2524521"/>
                </a:lnTo>
                <a:lnTo>
                  <a:pt x="3899433" y="2524522"/>
                </a:lnTo>
                <a:lnTo>
                  <a:pt x="4023860" y="2537065"/>
                </a:lnTo>
                <a:cubicBezTo>
                  <a:pt x="4598021" y="2654555"/>
                  <a:pt x="5029927" y="3162572"/>
                  <a:pt x="5029927" y="3771466"/>
                </a:cubicBezTo>
                <a:cubicBezTo>
                  <a:pt x="5029927" y="4467345"/>
                  <a:pt x="4465806" y="5031466"/>
                  <a:pt x="3769926" y="5031466"/>
                </a:cubicBezTo>
                <a:cubicBezTo>
                  <a:pt x="3161033" y="5031466"/>
                  <a:pt x="2653015" y="4599561"/>
                  <a:pt x="2535525" y="4025400"/>
                </a:cubicBezTo>
                <a:lnTo>
                  <a:pt x="2520000" y="3923677"/>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4" name="Footer Placeholder 2">
            <a:extLst>
              <a:ext uri="{FF2B5EF4-FFF2-40B4-BE49-F238E27FC236}">
                <a16:creationId xmlns:a16="http://schemas.microsoft.com/office/drawing/2014/main" id="{8D090757-0E39-F2F3-C110-9C7057ADE29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2">
            <a:extLst>
              <a:ext uri="{FF2B5EF4-FFF2-40B4-BE49-F238E27FC236}">
                <a16:creationId xmlns:a16="http://schemas.microsoft.com/office/drawing/2014/main" id="{678607A3-402E-7DF7-D41A-131BC04A64B9}"/>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CB7BF335-DEA1-BDBB-F207-30E6EA70FF95}"/>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1" name="Tijdelijke aanduiding voor tekst 2">
            <a:extLst>
              <a:ext uri="{FF2B5EF4-FFF2-40B4-BE49-F238E27FC236}">
                <a16:creationId xmlns:a16="http://schemas.microsoft.com/office/drawing/2014/main" id="{4568C832-3576-5E7F-B94C-DE7488C6E920}"/>
              </a:ext>
            </a:extLst>
          </p:cNvPr>
          <p:cNvSpPr>
            <a:spLocks noGrp="1"/>
          </p:cNvSpPr>
          <p:nvPr>
            <p:ph type="body" idx="13"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3425699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one image 0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AC286A-338D-4219-0A98-80D7321BD693}"/>
              </a:ext>
            </a:extLst>
          </p:cNvPr>
          <p:cNvSpPr>
            <a:spLocks noGrp="1"/>
          </p:cNvSpPr>
          <p:nvPr>
            <p:ph type="pic" sz="quarter" idx="15" hasCustomPrompt="1"/>
          </p:nvPr>
        </p:nvSpPr>
        <p:spPr>
          <a:xfrm>
            <a:off x="6359525" y="672286"/>
            <a:ext cx="5832475" cy="5827464"/>
          </a:xfrm>
        </p:spPr>
        <p:txBody>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Wingdings" panose="05000000000000000000" pitchFamily="2" charset="2"/>
              <a:buChar char="§"/>
              <a:tabLst/>
              <a:defRPr/>
            </a:pPr>
            <a:r>
              <a:rPr lang="en-US" dirty="0"/>
              <a:t>Click to add image</a:t>
            </a:r>
          </a:p>
          <a:p>
            <a:endParaRPr lang="en-BE" dirty="0"/>
          </a:p>
        </p:txBody>
      </p:sp>
      <p:sp>
        <p:nvSpPr>
          <p:cNvPr id="5" name="Footer Placeholder 2">
            <a:extLst>
              <a:ext uri="{FF2B5EF4-FFF2-40B4-BE49-F238E27FC236}">
                <a16:creationId xmlns:a16="http://schemas.microsoft.com/office/drawing/2014/main" id="{269286CF-3160-C780-C006-C84560D1C32C}"/>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0" name="Tijdelijke aanduiding voor inhoud 2">
            <a:extLst>
              <a:ext uri="{FF2B5EF4-FFF2-40B4-BE49-F238E27FC236}">
                <a16:creationId xmlns:a16="http://schemas.microsoft.com/office/drawing/2014/main" id="{34B3B2A7-2612-D8E7-770B-AF28A1D8C6F6}"/>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jdelijke aanduiding voor titel 1">
            <a:extLst>
              <a:ext uri="{FF2B5EF4-FFF2-40B4-BE49-F238E27FC236}">
                <a16:creationId xmlns:a16="http://schemas.microsoft.com/office/drawing/2014/main" id="{8B0EAC23-EB3D-6BBA-44A2-DFD7999B42CC}"/>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2" name="Tijdelijke aanduiding voor tekst 2">
            <a:extLst>
              <a:ext uri="{FF2B5EF4-FFF2-40B4-BE49-F238E27FC236}">
                <a16:creationId xmlns:a16="http://schemas.microsoft.com/office/drawing/2014/main" id="{CFDD37F5-728C-3667-ECB0-0030D6B0A315}"/>
              </a:ext>
            </a:extLst>
          </p:cNvPr>
          <p:cNvSpPr>
            <a:spLocks noGrp="1"/>
          </p:cNvSpPr>
          <p:nvPr>
            <p:ph type="body" idx="12"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461238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one image 05">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AC730FC-3807-86A2-F8F4-1781854F645A}"/>
              </a:ext>
            </a:extLst>
          </p:cNvPr>
          <p:cNvSpPr>
            <a:spLocks noGrp="1"/>
          </p:cNvSpPr>
          <p:nvPr>
            <p:ph sz="quarter" idx="14"/>
          </p:nvPr>
        </p:nvSpPr>
        <p:spPr>
          <a:xfrm>
            <a:off x="6359526" y="358250"/>
            <a:ext cx="5040000" cy="61415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l-NL" dirty="0"/>
          </a:p>
        </p:txBody>
      </p:sp>
      <p:sp>
        <p:nvSpPr>
          <p:cNvPr id="6" name="Footer Placeholder 2">
            <a:extLst>
              <a:ext uri="{FF2B5EF4-FFF2-40B4-BE49-F238E27FC236}">
                <a16:creationId xmlns:a16="http://schemas.microsoft.com/office/drawing/2014/main" id="{70598355-BA9C-263F-C135-AFD6EC16B38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inhoud 2">
            <a:extLst>
              <a:ext uri="{FF2B5EF4-FFF2-40B4-BE49-F238E27FC236}">
                <a16:creationId xmlns:a16="http://schemas.microsoft.com/office/drawing/2014/main" id="{D200F661-2213-F613-2E25-4CC2D0B202B8}"/>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itel 1">
            <a:extLst>
              <a:ext uri="{FF2B5EF4-FFF2-40B4-BE49-F238E27FC236}">
                <a16:creationId xmlns:a16="http://schemas.microsoft.com/office/drawing/2014/main" id="{EC1FF739-9D0F-14A4-8A04-4EF405E18EBF}"/>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9" name="Tijdelijke aanduiding voor tekst 2">
            <a:extLst>
              <a:ext uri="{FF2B5EF4-FFF2-40B4-BE49-F238E27FC236}">
                <a16:creationId xmlns:a16="http://schemas.microsoft.com/office/drawing/2014/main" id="{10308CD3-8DB0-9B14-6486-0D96B016B914}"/>
              </a:ext>
            </a:extLst>
          </p:cNvPr>
          <p:cNvSpPr>
            <a:spLocks noGrp="1"/>
          </p:cNvSpPr>
          <p:nvPr>
            <p:ph type="body" idx="12"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425673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apes and title 01">
    <p:spTree>
      <p:nvGrpSpPr>
        <p:cNvPr id="1" name=""/>
        <p:cNvGrpSpPr/>
        <p:nvPr/>
      </p:nvGrpSpPr>
      <p:grpSpPr>
        <a:xfrm>
          <a:off x="0" y="0"/>
          <a:ext cx="0" cy="0"/>
          <a:chOff x="0" y="0"/>
          <a:chExt cx="0" cy="0"/>
        </a:xfrm>
      </p:grpSpPr>
      <p:sp>
        <p:nvSpPr>
          <p:cNvPr id="5" name="Vrije vorm: vorm 4">
            <a:extLst>
              <a:ext uri="{FF2B5EF4-FFF2-40B4-BE49-F238E27FC236}">
                <a16:creationId xmlns:a16="http://schemas.microsoft.com/office/drawing/2014/main" id="{36B21C0E-85D6-BE90-0206-45AD0D4362F2}"/>
              </a:ext>
            </a:extLst>
          </p:cNvPr>
          <p:cNvSpPr/>
          <p:nvPr/>
        </p:nvSpPr>
        <p:spPr>
          <a:xfrm rot="13500000">
            <a:off x="1161043" y="3798044"/>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AEC5FFC3-5F75-5246-054B-E4F0D5B92918}"/>
              </a:ext>
            </a:extLst>
          </p:cNvPr>
          <p:cNvSpPr/>
          <p:nvPr/>
        </p:nvSpPr>
        <p:spPr>
          <a:xfrm>
            <a:off x="3311997" y="909001"/>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CCB94422-7EEB-D43D-A4B0-B4249C8AF168}"/>
              </a:ext>
            </a:extLst>
          </p:cNvPr>
          <p:cNvSpPr/>
          <p:nvPr/>
        </p:nvSpPr>
        <p:spPr>
          <a:xfrm>
            <a:off x="791999" y="909001"/>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CACCFB09-D7D1-5807-1E3D-CCB5DD0A9BD7}"/>
              </a:ext>
            </a:extLst>
          </p:cNvPr>
          <p:cNvSpPr/>
          <p:nvPr/>
        </p:nvSpPr>
        <p:spPr>
          <a:xfrm>
            <a:off x="3311996" y="3428988"/>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4" name="Footer Placeholder 2">
            <a:extLst>
              <a:ext uri="{FF2B5EF4-FFF2-40B4-BE49-F238E27FC236}">
                <a16:creationId xmlns:a16="http://schemas.microsoft.com/office/drawing/2014/main" id="{AF5473E8-E1C9-93DF-5C22-55204ACD112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3" name="Tijdelijke aanduiding voor inhoud 2">
            <a:extLst>
              <a:ext uri="{FF2B5EF4-FFF2-40B4-BE49-F238E27FC236}">
                <a16:creationId xmlns:a16="http://schemas.microsoft.com/office/drawing/2014/main" id="{521E5AA4-3A5A-E62E-FB24-6E89AECE4D1A}"/>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jdelijke aanduiding voor tekst 2">
            <a:extLst>
              <a:ext uri="{FF2B5EF4-FFF2-40B4-BE49-F238E27FC236}">
                <a16:creationId xmlns:a16="http://schemas.microsoft.com/office/drawing/2014/main" id="{FAB43CB0-F5AC-669A-963C-F46B6BA881DC}"/>
              </a:ext>
            </a:extLst>
          </p:cNvPr>
          <p:cNvSpPr>
            <a:spLocks noGrp="1"/>
          </p:cNvSpPr>
          <p:nvPr>
            <p:ph type="body" idx="14"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8" name="Tijdelijke aanduiding voor titel 1">
            <a:extLst>
              <a:ext uri="{FF2B5EF4-FFF2-40B4-BE49-F238E27FC236}">
                <a16:creationId xmlns:a16="http://schemas.microsoft.com/office/drawing/2014/main" id="{8A47CD0A-6D98-2ACC-56EC-51D5F4E6B2C7}"/>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5295648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images and title 01">
    <p:spTree>
      <p:nvGrpSpPr>
        <p:cNvPr id="1" name=""/>
        <p:cNvGrpSpPr/>
        <p:nvPr/>
      </p:nvGrpSpPr>
      <p:grpSpPr>
        <a:xfrm>
          <a:off x="0" y="0"/>
          <a:ext cx="0" cy="0"/>
          <a:chOff x="0" y="0"/>
          <a:chExt cx="0" cy="0"/>
        </a:xfrm>
      </p:grpSpPr>
      <p:sp>
        <p:nvSpPr>
          <p:cNvPr id="26" name="Vrije vorm: vorm 25">
            <a:extLst>
              <a:ext uri="{FF2B5EF4-FFF2-40B4-BE49-F238E27FC236}">
                <a16:creationId xmlns:a16="http://schemas.microsoft.com/office/drawing/2014/main" id="{3B768417-84B8-4DE2-B012-8B10435FA345}"/>
              </a:ext>
            </a:extLst>
          </p:cNvPr>
          <p:cNvSpPr/>
          <p:nvPr/>
        </p:nvSpPr>
        <p:spPr>
          <a:xfrm rot="13500000">
            <a:off x="1161046"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C5C134B3-0C65-09AB-E1C8-00A828796E03}"/>
              </a:ext>
            </a:extLst>
          </p:cNvPr>
          <p:cNvSpPr/>
          <p:nvPr/>
        </p:nvSpPr>
        <p:spPr>
          <a:xfrm>
            <a:off x="3312000"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9960CBC0-B3E6-7815-A46E-4557FB4748A9}"/>
              </a:ext>
            </a:extLst>
          </p:cNvPr>
          <p:cNvSpPr/>
          <p:nvPr/>
        </p:nvSpPr>
        <p:spPr>
          <a:xfrm>
            <a:off x="792002"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9" name="Vrije vorm: vorm 28">
            <a:extLst>
              <a:ext uri="{FF2B5EF4-FFF2-40B4-BE49-F238E27FC236}">
                <a16:creationId xmlns:a16="http://schemas.microsoft.com/office/drawing/2014/main" id="{E370AB24-64BC-5CD5-795A-AFF00B6F927B}"/>
              </a:ext>
            </a:extLst>
          </p:cNvPr>
          <p:cNvSpPr/>
          <p:nvPr/>
        </p:nvSpPr>
        <p:spPr>
          <a:xfrm>
            <a:off x="3311999"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5" name="Tijdelijke aanduiding voor afbeelding 24">
            <a:extLst>
              <a:ext uri="{FF2B5EF4-FFF2-40B4-BE49-F238E27FC236}">
                <a16:creationId xmlns:a16="http://schemas.microsoft.com/office/drawing/2014/main" id="{6886C291-C616-C8D3-E7D4-970392A52E6F}"/>
              </a:ext>
            </a:extLst>
          </p:cNvPr>
          <p:cNvSpPr>
            <a:spLocks noGrp="1"/>
          </p:cNvSpPr>
          <p:nvPr>
            <p:ph type="pic" sz="quarter" idx="16" hasCustomPrompt="1"/>
          </p:nvPr>
        </p:nvSpPr>
        <p:spPr>
          <a:xfrm>
            <a:off x="791993" y="3429008"/>
            <a:ext cx="2519985" cy="2519986"/>
          </a:xfrm>
          <a:custGeom>
            <a:avLst/>
            <a:gdLst>
              <a:gd name="connsiteX0" fmla="*/ 1259993 w 2519985"/>
              <a:gd name="connsiteY0" fmla="*/ 0 h 2519986"/>
              <a:gd name="connsiteX1" fmla="*/ 2519985 w 2519985"/>
              <a:gd name="connsiteY1" fmla="*/ 1259993 h 2519986"/>
              <a:gd name="connsiteX2" fmla="*/ 1259993 w 2519985"/>
              <a:gd name="connsiteY2" fmla="*/ 2519986 h 2519986"/>
              <a:gd name="connsiteX3" fmla="*/ 0 w 2519985"/>
              <a:gd name="connsiteY3" fmla="*/ 1259993 h 2519986"/>
            </a:gdLst>
            <a:ahLst/>
            <a:cxnLst>
              <a:cxn ang="0">
                <a:pos x="connsiteX0" y="connsiteY0"/>
              </a:cxn>
              <a:cxn ang="0">
                <a:pos x="connsiteX1" y="connsiteY1"/>
              </a:cxn>
              <a:cxn ang="0">
                <a:pos x="connsiteX2" y="connsiteY2"/>
              </a:cxn>
              <a:cxn ang="0">
                <a:pos x="connsiteX3" y="connsiteY3"/>
              </a:cxn>
            </a:cxnLst>
            <a:rect l="l" t="t" r="r" b="b"/>
            <a:pathLst>
              <a:path w="2519985" h="2519986">
                <a:moveTo>
                  <a:pt x="1259993" y="0"/>
                </a:moveTo>
                <a:lnTo>
                  <a:pt x="2519985" y="1259993"/>
                </a:lnTo>
                <a:lnTo>
                  <a:pt x="1259993" y="2519986"/>
                </a:lnTo>
                <a:lnTo>
                  <a:pt x="0" y="1259993"/>
                </a:ln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2" name="Tijdelijke aanduiding voor afbeelding 21">
            <a:extLst>
              <a:ext uri="{FF2B5EF4-FFF2-40B4-BE49-F238E27FC236}">
                <a16:creationId xmlns:a16="http://schemas.microsoft.com/office/drawing/2014/main" id="{6B034BEE-BCA7-F72A-2C28-2D21AB93B960}"/>
              </a:ext>
            </a:extLst>
          </p:cNvPr>
          <p:cNvSpPr>
            <a:spLocks noGrp="1"/>
          </p:cNvSpPr>
          <p:nvPr>
            <p:ph type="pic" sz="quarter" idx="15" hasCustomPrompt="1"/>
          </p:nvPr>
        </p:nvSpPr>
        <p:spPr>
          <a:xfrm>
            <a:off x="3311989" y="342899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16" name="Tijdelijke aanduiding voor afbeelding 15">
            <a:extLst>
              <a:ext uri="{FF2B5EF4-FFF2-40B4-BE49-F238E27FC236}">
                <a16:creationId xmlns:a16="http://schemas.microsoft.com/office/drawing/2014/main" id="{01794381-8EDE-2E41-B9B3-79B9AE44AC5F}"/>
              </a:ext>
            </a:extLst>
          </p:cNvPr>
          <p:cNvSpPr>
            <a:spLocks noGrp="1"/>
          </p:cNvSpPr>
          <p:nvPr>
            <p:ph type="pic" sz="quarter" idx="12" hasCustomPrompt="1"/>
          </p:nvPr>
        </p:nvSpPr>
        <p:spPr>
          <a:xfrm>
            <a:off x="791990" y="909005"/>
            <a:ext cx="2520000" cy="2520000"/>
          </a:xfrm>
          <a:custGeom>
            <a:avLst/>
            <a:gdLst>
              <a:gd name="connsiteX0" fmla="*/ 1259999 w 2520000"/>
              <a:gd name="connsiteY0" fmla="*/ 0 h 2520000"/>
              <a:gd name="connsiteX1" fmla="*/ 2520000 w 2520000"/>
              <a:gd name="connsiteY1" fmla="*/ 1260000 h 2520000"/>
              <a:gd name="connsiteX2" fmla="*/ 1259999 w 2520000"/>
              <a:gd name="connsiteY2" fmla="*/ 2520000 h 2520000"/>
              <a:gd name="connsiteX3" fmla="*/ 6504 w 2520000"/>
              <a:gd name="connsiteY3" fmla="*/ 1388828 h 2520000"/>
              <a:gd name="connsiteX4" fmla="*/ 0 w 2520000"/>
              <a:gd name="connsiteY4" fmla="*/ 1260020 h 2520000"/>
              <a:gd name="connsiteX5" fmla="*/ 0 w 2520000"/>
              <a:gd name="connsiteY5" fmla="*/ 1259980 h 2520000"/>
              <a:gd name="connsiteX6" fmla="*/ 6504 w 2520000"/>
              <a:gd name="connsiteY6" fmla="*/ 1131172 h 2520000"/>
              <a:gd name="connsiteX7" fmla="*/ 1259999 w 2520000"/>
              <a:gd name="connsiteY7"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0" h="2520000">
                <a:moveTo>
                  <a:pt x="1259999" y="0"/>
                </a:moveTo>
                <a:cubicBezTo>
                  <a:pt x="1955878" y="0"/>
                  <a:pt x="2520000" y="564121"/>
                  <a:pt x="2520000" y="1260000"/>
                </a:cubicBezTo>
                <a:cubicBezTo>
                  <a:pt x="2520000" y="1955879"/>
                  <a:pt x="1955879" y="2520000"/>
                  <a:pt x="1259999" y="2520000"/>
                </a:cubicBezTo>
                <a:cubicBezTo>
                  <a:pt x="607614" y="2520000"/>
                  <a:pt x="71029" y="2024191"/>
                  <a:pt x="6504" y="1388828"/>
                </a:cubicBezTo>
                <a:lnTo>
                  <a:pt x="0" y="1260020"/>
                </a:lnTo>
                <a:lnTo>
                  <a:pt x="0" y="1259980"/>
                </a:lnTo>
                <a:lnTo>
                  <a:pt x="6504" y="1131172"/>
                </a:lnTo>
                <a:cubicBezTo>
                  <a:pt x="71029" y="495810"/>
                  <a:pt x="607613" y="0"/>
                  <a:pt x="1259999" y="0"/>
                </a:cubicBezTo>
                <a:close/>
              </a:path>
            </a:pathLst>
          </a:custGeom>
        </p:spPr>
        <p:txBody>
          <a:bodyPr wrap="square">
            <a:noAutofit/>
          </a:bodyPr>
          <a:lstStyle>
            <a:lvl1pPr marL="171450" indent="-171450">
              <a:buFont typeface="Arial" panose="020B0604020202020204" pitchFamily="34" charset="0"/>
              <a:buChar char="•"/>
              <a:defRPr sz="1200"/>
            </a:lvl1pPr>
          </a:lstStyle>
          <a:p>
            <a:r>
              <a:rPr lang="en-US" dirty="0"/>
              <a:t>Click to add image</a:t>
            </a:r>
          </a:p>
        </p:txBody>
      </p:sp>
      <p:sp>
        <p:nvSpPr>
          <p:cNvPr id="19" name="Tijdelijke aanduiding voor afbeelding 18">
            <a:extLst>
              <a:ext uri="{FF2B5EF4-FFF2-40B4-BE49-F238E27FC236}">
                <a16:creationId xmlns:a16="http://schemas.microsoft.com/office/drawing/2014/main" id="{6A98DD9D-D701-5D38-C060-9C5A926C2C93}"/>
              </a:ext>
            </a:extLst>
          </p:cNvPr>
          <p:cNvSpPr>
            <a:spLocks noGrp="1"/>
          </p:cNvSpPr>
          <p:nvPr>
            <p:ph type="pic" sz="quarter" idx="14" hasCustomPrompt="1"/>
          </p:nvPr>
        </p:nvSpPr>
        <p:spPr>
          <a:xfrm>
            <a:off x="3311990" y="909007"/>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 name="Footer Placeholder 2">
            <a:extLst>
              <a:ext uri="{FF2B5EF4-FFF2-40B4-BE49-F238E27FC236}">
                <a16:creationId xmlns:a16="http://schemas.microsoft.com/office/drawing/2014/main" id="{7F5A9F8E-CB76-FE06-581A-32046AC40A3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2">
            <a:extLst>
              <a:ext uri="{FF2B5EF4-FFF2-40B4-BE49-F238E27FC236}">
                <a16:creationId xmlns:a16="http://schemas.microsoft.com/office/drawing/2014/main" id="{9E3E10C7-DB8F-1DEA-47F5-04AEED1F0ED1}"/>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ekst 2">
            <a:extLst>
              <a:ext uri="{FF2B5EF4-FFF2-40B4-BE49-F238E27FC236}">
                <a16:creationId xmlns:a16="http://schemas.microsoft.com/office/drawing/2014/main" id="{8B6BE901-FE9C-30D0-447E-3703D7A7A9EE}"/>
              </a:ext>
            </a:extLst>
          </p:cNvPr>
          <p:cNvSpPr>
            <a:spLocks noGrp="1"/>
          </p:cNvSpPr>
          <p:nvPr>
            <p:ph type="body" idx="17"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1" name="Tijdelijke aanduiding voor titel 1">
            <a:extLst>
              <a:ext uri="{FF2B5EF4-FFF2-40B4-BE49-F238E27FC236}">
                <a16:creationId xmlns:a16="http://schemas.microsoft.com/office/drawing/2014/main" id="{D151BCFD-6870-D40D-18F2-59F59A63F8F2}"/>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914431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image and title 01">
    <p:spTree>
      <p:nvGrpSpPr>
        <p:cNvPr id="1" name=""/>
        <p:cNvGrpSpPr/>
        <p:nvPr/>
      </p:nvGrpSpPr>
      <p:grpSpPr>
        <a:xfrm>
          <a:off x="0" y="0"/>
          <a:ext cx="0" cy="0"/>
          <a:chOff x="0" y="0"/>
          <a:chExt cx="0" cy="0"/>
        </a:xfrm>
      </p:grpSpPr>
      <p:sp>
        <p:nvSpPr>
          <p:cNvPr id="19" name="Tijdelijke aanduiding voor afbeelding 18">
            <a:extLst>
              <a:ext uri="{FF2B5EF4-FFF2-40B4-BE49-F238E27FC236}">
                <a16:creationId xmlns:a16="http://schemas.microsoft.com/office/drawing/2014/main" id="{9FD9FC05-1E9C-E4F0-2FDB-F453836D4104}"/>
              </a:ext>
            </a:extLst>
          </p:cNvPr>
          <p:cNvSpPr>
            <a:spLocks noGrp="1"/>
          </p:cNvSpPr>
          <p:nvPr>
            <p:ph type="pic" sz="quarter" idx="12" hasCustomPrompt="1"/>
          </p:nvPr>
        </p:nvSpPr>
        <p:spPr>
          <a:xfrm>
            <a:off x="792000" y="895491"/>
            <a:ext cx="5069196" cy="5069184"/>
          </a:xfrm>
          <a:custGeom>
            <a:avLst/>
            <a:gdLst>
              <a:gd name="connsiteX0" fmla="*/ 2531702 w 5069196"/>
              <a:gd name="connsiteY0" fmla="*/ 1383467 h 5069184"/>
              <a:gd name="connsiteX1" fmla="*/ 2530945 w 5069196"/>
              <a:gd name="connsiteY1" fmla="*/ 1398469 h 5069184"/>
              <a:gd name="connsiteX2" fmla="*/ 1398469 w 5069196"/>
              <a:gd name="connsiteY2" fmla="*/ 2530943 h 5069184"/>
              <a:gd name="connsiteX3" fmla="*/ 1274255 w 5069196"/>
              <a:gd name="connsiteY3" fmla="*/ 2537216 h 5069184"/>
              <a:gd name="connsiteX4" fmla="*/ 2532229 w 5069196"/>
              <a:gd name="connsiteY4" fmla="*/ 3795191 h 5069184"/>
              <a:gd name="connsiteX5" fmla="*/ 2557477 w 5069196"/>
              <a:gd name="connsiteY5" fmla="*/ 3544740 h 5069184"/>
              <a:gd name="connsiteX6" fmla="*/ 3575858 w 5069196"/>
              <a:gd name="connsiteY6" fmla="*/ 2551506 h 5069184"/>
              <a:gd name="connsiteX7" fmla="*/ 3680911 w 5069196"/>
              <a:gd name="connsiteY7" fmla="*/ 2537494 h 5069184"/>
              <a:gd name="connsiteX8" fmla="*/ 2531702 w 5069196"/>
              <a:gd name="connsiteY8" fmla="*/ 2537494 h 5069184"/>
              <a:gd name="connsiteX9" fmla="*/ 1268747 w 5069196"/>
              <a:gd name="connsiteY9" fmla="*/ 0 h 5069184"/>
              <a:gd name="connsiteX10" fmla="*/ 2530945 w 5069196"/>
              <a:gd name="connsiteY10" fmla="*/ 1139025 h 5069184"/>
              <a:gd name="connsiteX11" fmla="*/ 2531703 w 5069196"/>
              <a:gd name="connsiteY11" fmla="*/ 1154027 h 5069184"/>
              <a:gd name="connsiteX12" fmla="*/ 2531702 w 5069196"/>
              <a:gd name="connsiteY12" fmla="*/ 0 h 5069184"/>
              <a:gd name="connsiteX13" fmla="*/ 5069196 w 5069196"/>
              <a:gd name="connsiteY13" fmla="*/ 0 h 5069184"/>
              <a:gd name="connsiteX14" fmla="*/ 5069196 w 5069196"/>
              <a:gd name="connsiteY14" fmla="*/ 2537494 h 5069184"/>
              <a:gd name="connsiteX15" fmla="*/ 3915387 w 5069196"/>
              <a:gd name="connsiteY15" fmla="*/ 2537494 h 5069184"/>
              <a:gd name="connsiteX16" fmla="*/ 3930169 w 5069196"/>
              <a:gd name="connsiteY16" fmla="*/ 2538240 h 5069184"/>
              <a:gd name="connsiteX17" fmla="*/ 5069195 w 5069196"/>
              <a:gd name="connsiteY17" fmla="*/ 3800437 h 5069184"/>
              <a:gd name="connsiteX18" fmla="*/ 3800447 w 5069196"/>
              <a:gd name="connsiteY18" fmla="*/ 5069184 h 5069184"/>
              <a:gd name="connsiteX19" fmla="*/ 2557477 w 5069196"/>
              <a:gd name="connsiteY19" fmla="*/ 4056134 h 5069184"/>
              <a:gd name="connsiteX20" fmla="*/ 2532229 w 5069196"/>
              <a:gd name="connsiteY20" fmla="*/ 3805693 h 5069184"/>
              <a:gd name="connsiteX21" fmla="*/ 1268742 w 5069196"/>
              <a:gd name="connsiteY21" fmla="*/ 5069182 h 5069184"/>
              <a:gd name="connsiteX22" fmla="*/ 2 w 5069196"/>
              <a:gd name="connsiteY22" fmla="*/ 3800443 h 5069184"/>
              <a:gd name="connsiteX23" fmla="*/ 1263229 w 5069196"/>
              <a:gd name="connsiteY23" fmla="*/ 2537215 h 5069184"/>
              <a:gd name="connsiteX24" fmla="*/ 1139025 w 5069196"/>
              <a:gd name="connsiteY24" fmla="*/ 2530944 h 5069184"/>
              <a:gd name="connsiteX25" fmla="*/ 0 w 5069196"/>
              <a:gd name="connsiteY25" fmla="*/ 1268747 h 5069184"/>
              <a:gd name="connsiteX26" fmla="*/ 1268747 w 5069196"/>
              <a:gd name="connsiteY26" fmla="*/ 0 h 506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69196" h="5069184">
                <a:moveTo>
                  <a:pt x="2531702" y="1383467"/>
                </a:moveTo>
                <a:lnTo>
                  <a:pt x="2530945" y="1398469"/>
                </a:lnTo>
                <a:cubicBezTo>
                  <a:pt x="2470304" y="1995591"/>
                  <a:pt x="1995592" y="2470302"/>
                  <a:pt x="1398469" y="2530943"/>
                </a:cubicBezTo>
                <a:lnTo>
                  <a:pt x="1274255" y="2537216"/>
                </a:lnTo>
                <a:lnTo>
                  <a:pt x="2532229" y="3795191"/>
                </a:lnTo>
                <a:lnTo>
                  <a:pt x="2557477" y="3544740"/>
                </a:lnTo>
                <a:cubicBezTo>
                  <a:pt x="2660995" y="3038862"/>
                  <a:pt x="3065585" y="2642654"/>
                  <a:pt x="3575858" y="2551506"/>
                </a:cubicBezTo>
                <a:lnTo>
                  <a:pt x="3680911" y="2537494"/>
                </a:lnTo>
                <a:lnTo>
                  <a:pt x="2531702" y="2537494"/>
                </a:lnTo>
                <a:close/>
                <a:moveTo>
                  <a:pt x="1268747" y="0"/>
                </a:moveTo>
                <a:cubicBezTo>
                  <a:pt x="1925663" y="0"/>
                  <a:pt x="2465971" y="499251"/>
                  <a:pt x="2530945" y="1139025"/>
                </a:cubicBezTo>
                <a:lnTo>
                  <a:pt x="2531703" y="1154027"/>
                </a:lnTo>
                <a:lnTo>
                  <a:pt x="2531702" y="0"/>
                </a:lnTo>
                <a:lnTo>
                  <a:pt x="5069196" y="0"/>
                </a:lnTo>
                <a:lnTo>
                  <a:pt x="5069196" y="2537494"/>
                </a:lnTo>
                <a:lnTo>
                  <a:pt x="3915387" y="2537494"/>
                </a:lnTo>
                <a:lnTo>
                  <a:pt x="3930169" y="2538240"/>
                </a:lnTo>
                <a:cubicBezTo>
                  <a:pt x="4569943" y="2603213"/>
                  <a:pt x="5069195" y="3143521"/>
                  <a:pt x="5069195" y="3800437"/>
                </a:cubicBezTo>
                <a:cubicBezTo>
                  <a:pt x="5069195" y="4501147"/>
                  <a:pt x="4501158" y="5069184"/>
                  <a:pt x="3800447" y="5069184"/>
                </a:cubicBezTo>
                <a:cubicBezTo>
                  <a:pt x="3187327" y="5069184"/>
                  <a:pt x="2675783" y="4634281"/>
                  <a:pt x="2557477" y="4056134"/>
                </a:cubicBezTo>
                <a:lnTo>
                  <a:pt x="2532229" y="3805693"/>
                </a:lnTo>
                <a:lnTo>
                  <a:pt x="1268742" y="5069182"/>
                </a:lnTo>
                <a:lnTo>
                  <a:pt x="2" y="3800443"/>
                </a:lnTo>
                <a:lnTo>
                  <a:pt x="1263229" y="2537215"/>
                </a:lnTo>
                <a:lnTo>
                  <a:pt x="1139025" y="2530944"/>
                </a:lnTo>
                <a:cubicBezTo>
                  <a:pt x="499253" y="2465971"/>
                  <a:pt x="1" y="1925663"/>
                  <a:pt x="0" y="1268747"/>
                </a:cubicBezTo>
                <a:cubicBezTo>
                  <a:pt x="0" y="568037"/>
                  <a:pt x="568037" y="0"/>
                  <a:pt x="1268747"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C5E14ACC-E961-C39E-8626-15E7DAC7E2CB}"/>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F4B10D55-D172-4B12-0A23-7CF43FFC12F3}"/>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jdelijke aanduiding voor tekst 2">
            <a:extLst>
              <a:ext uri="{FF2B5EF4-FFF2-40B4-BE49-F238E27FC236}">
                <a16:creationId xmlns:a16="http://schemas.microsoft.com/office/drawing/2014/main" id="{93226495-8975-835A-3C9D-E47349D5D158}"/>
              </a:ext>
            </a:extLst>
          </p:cNvPr>
          <p:cNvSpPr>
            <a:spLocks noGrp="1"/>
          </p:cNvSpPr>
          <p:nvPr>
            <p:ph type="body" idx="14"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8" name="Tijdelijke aanduiding voor titel 1">
            <a:extLst>
              <a:ext uri="{FF2B5EF4-FFF2-40B4-BE49-F238E27FC236}">
                <a16:creationId xmlns:a16="http://schemas.microsoft.com/office/drawing/2014/main" id="{E7A8F1E1-B017-A0D5-F35A-11EBA0F86F4E}"/>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5464965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apes and title 02">
    <p:spTree>
      <p:nvGrpSpPr>
        <p:cNvPr id="1" name=""/>
        <p:cNvGrpSpPr/>
        <p:nvPr/>
      </p:nvGrpSpPr>
      <p:grpSpPr>
        <a:xfrm>
          <a:off x="0" y="0"/>
          <a:ext cx="0" cy="0"/>
          <a:chOff x="0" y="0"/>
          <a:chExt cx="0" cy="0"/>
        </a:xfrm>
      </p:grpSpPr>
      <p:sp>
        <p:nvSpPr>
          <p:cNvPr id="11" name="Vrije vorm: vorm 10">
            <a:extLst>
              <a:ext uri="{FF2B5EF4-FFF2-40B4-BE49-F238E27FC236}">
                <a16:creationId xmlns:a16="http://schemas.microsoft.com/office/drawing/2014/main" id="{42CFF806-F8B3-D15B-28AA-4E802B03AA4A}"/>
              </a:ext>
            </a:extLst>
          </p:cNvPr>
          <p:cNvSpPr>
            <a:spLocks noChangeAspect="1"/>
          </p:cNvSpPr>
          <p:nvPr/>
        </p:nvSpPr>
        <p:spPr>
          <a:xfrm rot="10800000">
            <a:off x="791999"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61F6E6B7-245A-9CA5-4BBE-F4D7E30E1BAA}"/>
              </a:ext>
            </a:extLst>
          </p:cNvPr>
          <p:cNvSpPr/>
          <p:nvPr/>
        </p:nvSpPr>
        <p:spPr>
          <a:xfrm>
            <a:off x="3311986"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F1822B71-9E93-66D0-8971-291CB800F398}"/>
              </a:ext>
            </a:extLst>
          </p:cNvPr>
          <p:cNvSpPr/>
          <p:nvPr/>
        </p:nvSpPr>
        <p:spPr>
          <a:xfrm>
            <a:off x="3311974"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14" name="Vrije vorm: vorm 13">
            <a:extLst>
              <a:ext uri="{FF2B5EF4-FFF2-40B4-BE49-F238E27FC236}">
                <a16:creationId xmlns:a16="http://schemas.microsoft.com/office/drawing/2014/main" id="{6304FB0C-1A71-9573-A10B-25CE18784514}"/>
              </a:ext>
            </a:extLst>
          </p:cNvPr>
          <p:cNvSpPr>
            <a:spLocks noChangeAspect="1"/>
          </p:cNvSpPr>
          <p:nvPr/>
        </p:nvSpPr>
        <p:spPr>
          <a:xfrm rot="16200000">
            <a:off x="1421960"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2" name="Footer Placeholder 2">
            <a:extLst>
              <a:ext uri="{FF2B5EF4-FFF2-40B4-BE49-F238E27FC236}">
                <a16:creationId xmlns:a16="http://schemas.microsoft.com/office/drawing/2014/main" id="{BA58B76A-CEC7-D85B-0901-05DD3F1D08A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8C2543FC-EAEB-EACC-BCAA-6F7DAA21C90A}"/>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jdelijke aanduiding voor tekst 2">
            <a:extLst>
              <a:ext uri="{FF2B5EF4-FFF2-40B4-BE49-F238E27FC236}">
                <a16:creationId xmlns:a16="http://schemas.microsoft.com/office/drawing/2014/main" id="{AC3E9E7A-50F5-7585-C78D-4F3093BFE421}"/>
              </a:ext>
            </a:extLst>
          </p:cNvPr>
          <p:cNvSpPr>
            <a:spLocks noGrp="1"/>
          </p:cNvSpPr>
          <p:nvPr>
            <p:ph type="body" idx="14"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8" name="Tijdelijke aanduiding voor titel 1">
            <a:extLst>
              <a:ext uri="{FF2B5EF4-FFF2-40B4-BE49-F238E27FC236}">
                <a16:creationId xmlns:a16="http://schemas.microsoft.com/office/drawing/2014/main" id="{A20E4E9F-1DBA-2DCE-8D2B-013837E17BFF}"/>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973597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ple images and title 02">
    <p:spTree>
      <p:nvGrpSpPr>
        <p:cNvPr id="1" name=""/>
        <p:cNvGrpSpPr/>
        <p:nvPr/>
      </p:nvGrpSpPr>
      <p:grpSpPr>
        <a:xfrm>
          <a:off x="0" y="0"/>
          <a:ext cx="0" cy="0"/>
          <a:chOff x="0" y="0"/>
          <a:chExt cx="0" cy="0"/>
        </a:xfrm>
      </p:grpSpPr>
      <p:sp>
        <p:nvSpPr>
          <p:cNvPr id="21" name="Vrije vorm: vorm 20">
            <a:extLst>
              <a:ext uri="{FF2B5EF4-FFF2-40B4-BE49-F238E27FC236}">
                <a16:creationId xmlns:a16="http://schemas.microsoft.com/office/drawing/2014/main" id="{FDABA6E2-685F-E6F3-F709-98EA777E5AD2}"/>
              </a:ext>
            </a:extLst>
          </p:cNvPr>
          <p:cNvSpPr>
            <a:spLocks noChangeAspect="1"/>
          </p:cNvSpPr>
          <p:nvPr/>
        </p:nvSpPr>
        <p:spPr>
          <a:xfrm rot="10800000">
            <a:off x="792025"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B4E0EE34-F0EB-A78A-7732-A6498A98A521}"/>
              </a:ext>
            </a:extLst>
          </p:cNvPr>
          <p:cNvSpPr/>
          <p:nvPr/>
        </p:nvSpPr>
        <p:spPr>
          <a:xfrm>
            <a:off x="3312012"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B5215D8D-8999-4F4C-B87B-B969396575A3}"/>
              </a:ext>
            </a:extLst>
          </p:cNvPr>
          <p:cNvSpPr/>
          <p:nvPr/>
        </p:nvSpPr>
        <p:spPr>
          <a:xfrm>
            <a:off x="3312000"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E5A0618B-04D3-6E5A-B9A9-0F3B2B739994}"/>
              </a:ext>
            </a:extLst>
          </p:cNvPr>
          <p:cNvSpPr>
            <a:spLocks noChangeAspect="1"/>
          </p:cNvSpPr>
          <p:nvPr/>
        </p:nvSpPr>
        <p:spPr>
          <a:xfrm rot="16200000">
            <a:off x="1421986"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20" name="Tijdelijke aanduiding voor afbeelding 19">
            <a:extLst>
              <a:ext uri="{FF2B5EF4-FFF2-40B4-BE49-F238E27FC236}">
                <a16:creationId xmlns:a16="http://schemas.microsoft.com/office/drawing/2014/main" id="{5BBC29BB-6510-527C-2816-2652A98FAACC}"/>
              </a:ext>
            </a:extLst>
          </p:cNvPr>
          <p:cNvSpPr>
            <a:spLocks noGrp="1"/>
          </p:cNvSpPr>
          <p:nvPr>
            <p:ph type="pic" sz="quarter" idx="15" hasCustomPrompt="1"/>
          </p:nvPr>
        </p:nvSpPr>
        <p:spPr>
          <a:xfrm>
            <a:off x="3311982" y="3428989"/>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7" name="Tijdelijke aanduiding voor afbeelding 16">
            <a:extLst>
              <a:ext uri="{FF2B5EF4-FFF2-40B4-BE49-F238E27FC236}">
                <a16:creationId xmlns:a16="http://schemas.microsoft.com/office/drawing/2014/main" id="{2FD023ED-19A9-752E-B06F-C0051E916EF9}"/>
              </a:ext>
            </a:extLst>
          </p:cNvPr>
          <p:cNvSpPr>
            <a:spLocks noGrp="1"/>
          </p:cNvSpPr>
          <p:nvPr>
            <p:ph type="pic" sz="quarter" idx="14" hasCustomPrompt="1"/>
          </p:nvPr>
        </p:nvSpPr>
        <p:spPr>
          <a:xfrm>
            <a:off x="3311969" y="908993"/>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0" name="Tijdelijke aanduiding voor afbeelding 9">
            <a:extLst>
              <a:ext uri="{FF2B5EF4-FFF2-40B4-BE49-F238E27FC236}">
                <a16:creationId xmlns:a16="http://schemas.microsoft.com/office/drawing/2014/main" id="{BD06A1A4-7662-2810-DAF5-DD1A9A281AE4}"/>
              </a:ext>
            </a:extLst>
          </p:cNvPr>
          <p:cNvSpPr>
            <a:spLocks noGrp="1"/>
          </p:cNvSpPr>
          <p:nvPr>
            <p:ph type="pic" sz="quarter" idx="13" hasCustomPrompt="1"/>
          </p:nvPr>
        </p:nvSpPr>
        <p:spPr>
          <a:xfrm>
            <a:off x="791994" y="3428978"/>
            <a:ext cx="2520000" cy="2520001"/>
          </a:xfrm>
          <a:custGeom>
            <a:avLst/>
            <a:gdLst>
              <a:gd name="connsiteX0" fmla="*/ 2520000 w 2520000"/>
              <a:gd name="connsiteY0" fmla="*/ 0 h 2520001"/>
              <a:gd name="connsiteX1" fmla="*/ 1 w 2520000"/>
              <a:gd name="connsiteY1" fmla="*/ 2520001 h 2520001"/>
              <a:gd name="connsiteX2" fmla="*/ 0 w 2520000"/>
              <a:gd name="connsiteY2" fmla="*/ 1 h 2520001"/>
            </a:gdLst>
            <a:ahLst/>
            <a:cxnLst>
              <a:cxn ang="0">
                <a:pos x="connsiteX0" y="connsiteY0"/>
              </a:cxn>
              <a:cxn ang="0">
                <a:pos x="connsiteX1" y="connsiteY1"/>
              </a:cxn>
              <a:cxn ang="0">
                <a:pos x="connsiteX2" y="connsiteY2"/>
              </a:cxn>
            </a:cxnLst>
            <a:rect l="l" t="t" r="r" b="b"/>
            <a:pathLst>
              <a:path w="2520000" h="2520001">
                <a:moveTo>
                  <a:pt x="2520000" y="0"/>
                </a:moveTo>
                <a:lnTo>
                  <a:pt x="1" y="2520001"/>
                </a:lnTo>
                <a:lnTo>
                  <a:pt x="0" y="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A08C4A73-29AF-49AA-7154-4FC8ED409A0C}"/>
              </a:ext>
            </a:extLst>
          </p:cNvPr>
          <p:cNvSpPr>
            <a:spLocks noGrp="1"/>
          </p:cNvSpPr>
          <p:nvPr>
            <p:ph type="pic" sz="quarter" idx="12" hasCustomPrompt="1"/>
          </p:nvPr>
        </p:nvSpPr>
        <p:spPr>
          <a:xfrm>
            <a:off x="2051957" y="908982"/>
            <a:ext cx="1260001" cy="2520001"/>
          </a:xfrm>
          <a:custGeom>
            <a:avLst/>
            <a:gdLst>
              <a:gd name="connsiteX0" fmla="*/ 1260001 w 1260001"/>
              <a:gd name="connsiteY0" fmla="*/ 0 h 2520001"/>
              <a:gd name="connsiteX1" fmla="*/ 1260001 w 1260001"/>
              <a:gd name="connsiteY1" fmla="*/ 2520001 h 2520001"/>
              <a:gd name="connsiteX2" fmla="*/ 0 w 1260001"/>
              <a:gd name="connsiteY2" fmla="*/ 1260001 h 2520001"/>
              <a:gd name="connsiteX3" fmla="*/ 1260001 w 1260001"/>
              <a:gd name="connsiteY3" fmla="*/ 0 h 2520001"/>
            </a:gdLst>
            <a:ahLst/>
            <a:cxnLst>
              <a:cxn ang="0">
                <a:pos x="connsiteX0" y="connsiteY0"/>
              </a:cxn>
              <a:cxn ang="0">
                <a:pos x="connsiteX1" y="connsiteY1"/>
              </a:cxn>
              <a:cxn ang="0">
                <a:pos x="connsiteX2" y="connsiteY2"/>
              </a:cxn>
              <a:cxn ang="0">
                <a:pos x="connsiteX3" y="connsiteY3"/>
              </a:cxn>
            </a:cxnLst>
            <a:rect l="l" t="t" r="r" b="b"/>
            <a:pathLst>
              <a:path w="1260001" h="2520001">
                <a:moveTo>
                  <a:pt x="1260001" y="0"/>
                </a:moveTo>
                <a:lnTo>
                  <a:pt x="1260001" y="2520001"/>
                </a:lnTo>
                <a:cubicBezTo>
                  <a:pt x="564165" y="2520002"/>
                  <a:pt x="0" y="1955835"/>
                  <a:pt x="0" y="1260001"/>
                </a:cubicBezTo>
                <a:cubicBezTo>
                  <a:pt x="0" y="564166"/>
                  <a:pt x="564165" y="0"/>
                  <a:pt x="1260001"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 name="Footer Placeholder 2">
            <a:extLst>
              <a:ext uri="{FF2B5EF4-FFF2-40B4-BE49-F238E27FC236}">
                <a16:creationId xmlns:a16="http://schemas.microsoft.com/office/drawing/2014/main" id="{E095324B-4C25-8413-FE7E-B4B6378C592B}"/>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559F63C7-69F7-424D-3FEC-2F33F2A2F6AC}"/>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ekst 2">
            <a:extLst>
              <a:ext uri="{FF2B5EF4-FFF2-40B4-BE49-F238E27FC236}">
                <a16:creationId xmlns:a16="http://schemas.microsoft.com/office/drawing/2014/main" id="{8012EDBE-367F-5EDC-615E-6E6C9EC93676}"/>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titel 1">
            <a:extLst>
              <a:ext uri="{FF2B5EF4-FFF2-40B4-BE49-F238E27FC236}">
                <a16:creationId xmlns:a16="http://schemas.microsoft.com/office/drawing/2014/main" id="{B7998C29-AE79-CA1A-8C5B-FD957C36B324}"/>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86730517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image and title 02">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5EBE94DE-4B26-060E-5A1E-F2B6C047F9FC}"/>
              </a:ext>
            </a:extLst>
          </p:cNvPr>
          <p:cNvSpPr>
            <a:spLocks noGrp="1"/>
          </p:cNvSpPr>
          <p:nvPr>
            <p:ph type="pic" sz="quarter" idx="12" hasCustomPrompt="1"/>
          </p:nvPr>
        </p:nvSpPr>
        <p:spPr>
          <a:xfrm>
            <a:off x="792000" y="908993"/>
            <a:ext cx="5033769" cy="5033789"/>
          </a:xfrm>
          <a:custGeom>
            <a:avLst/>
            <a:gdLst>
              <a:gd name="connsiteX0" fmla="*/ 2519964 w 5033769"/>
              <a:gd name="connsiteY0" fmla="*/ 1382954 h 5033789"/>
              <a:gd name="connsiteX1" fmla="*/ 2519964 w 5033769"/>
              <a:gd name="connsiteY1" fmla="*/ 2513777 h 5033789"/>
              <a:gd name="connsiteX2" fmla="*/ 2520001 w 5033769"/>
              <a:gd name="connsiteY2" fmla="*/ 2513777 h 5033789"/>
              <a:gd name="connsiteX3" fmla="*/ 2519989 w 5033769"/>
              <a:gd name="connsiteY3" fmla="*/ 2513789 h 5033789"/>
              <a:gd name="connsiteX4" fmla="*/ 3649376 w 5033769"/>
              <a:gd name="connsiteY4" fmla="*/ 2513789 h 5033789"/>
              <a:gd name="connsiteX5" fmla="*/ 3535235 w 5033769"/>
              <a:gd name="connsiteY5" fmla="*/ 2497467 h 5033789"/>
              <a:gd name="connsiteX6" fmla="*/ 2520261 w 5033769"/>
              <a:gd name="connsiteY6" fmla="*/ 1388840 h 5033789"/>
              <a:gd name="connsiteX7" fmla="*/ 2519964 w 5033769"/>
              <a:gd name="connsiteY7" fmla="*/ 0 h 5033789"/>
              <a:gd name="connsiteX8" fmla="*/ 2519964 w 5033769"/>
              <a:gd name="connsiteY8" fmla="*/ 1137072 h 5033789"/>
              <a:gd name="connsiteX9" fmla="*/ 2520261 w 5033769"/>
              <a:gd name="connsiteY9" fmla="*/ 1131185 h 5033789"/>
              <a:gd name="connsiteX10" fmla="*/ 3773756 w 5033769"/>
              <a:gd name="connsiteY10" fmla="*/ 13 h 5033789"/>
              <a:gd name="connsiteX11" fmla="*/ 5033757 w 5033769"/>
              <a:gd name="connsiteY11" fmla="*/ 1260013 h 5033789"/>
              <a:gd name="connsiteX12" fmla="*/ 3902584 w 5033769"/>
              <a:gd name="connsiteY12" fmla="*/ 2513507 h 5033789"/>
              <a:gd name="connsiteX13" fmla="*/ 3897013 w 5033769"/>
              <a:gd name="connsiteY13" fmla="*/ 2513789 h 5033789"/>
              <a:gd name="connsiteX14" fmla="*/ 5033769 w 5033769"/>
              <a:gd name="connsiteY14" fmla="*/ 2513789 h 5033789"/>
              <a:gd name="connsiteX15" fmla="*/ 5033768 w 5033769"/>
              <a:gd name="connsiteY15" fmla="*/ 5033789 h 5033789"/>
              <a:gd name="connsiteX16" fmla="*/ 2513768 w 5033769"/>
              <a:gd name="connsiteY16" fmla="*/ 5033789 h 5033789"/>
              <a:gd name="connsiteX17" fmla="*/ 2513769 w 5033769"/>
              <a:gd name="connsiteY17" fmla="*/ 2520008 h 5033789"/>
              <a:gd name="connsiteX18" fmla="*/ 1 w 5033769"/>
              <a:gd name="connsiteY18" fmla="*/ 5033777 h 5033789"/>
              <a:gd name="connsiteX19" fmla="*/ 0 w 5033769"/>
              <a:gd name="connsiteY19" fmla="*/ 2513777 h 5033789"/>
              <a:gd name="connsiteX20" fmla="*/ 2458226 w 5033769"/>
              <a:gd name="connsiteY20" fmla="*/ 2513776 h 5033789"/>
              <a:gd name="connsiteX21" fmla="*/ 2266042 w 5033769"/>
              <a:gd name="connsiteY21" fmla="*/ 2494401 h 5033789"/>
              <a:gd name="connsiteX22" fmla="*/ 1259962 w 5033769"/>
              <a:gd name="connsiteY22" fmla="*/ 1260001 h 5033789"/>
              <a:gd name="connsiteX23" fmla="*/ 2519964 w 5033769"/>
              <a:gd name="connsiteY23" fmla="*/ 0 h 503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33769" h="5033789">
                <a:moveTo>
                  <a:pt x="2519964" y="1382954"/>
                </a:moveTo>
                <a:lnTo>
                  <a:pt x="2519964" y="2513777"/>
                </a:lnTo>
                <a:lnTo>
                  <a:pt x="2520001" y="2513777"/>
                </a:lnTo>
                <a:lnTo>
                  <a:pt x="2519989" y="2513789"/>
                </a:lnTo>
                <a:lnTo>
                  <a:pt x="3649376" y="2513789"/>
                </a:lnTo>
                <a:lnTo>
                  <a:pt x="3535235" y="2497467"/>
                </a:lnTo>
                <a:cubicBezTo>
                  <a:pt x="2994600" y="2393880"/>
                  <a:pt x="2576720" y="1944783"/>
                  <a:pt x="2520261" y="1388840"/>
                </a:cubicBezTo>
                <a:close/>
                <a:moveTo>
                  <a:pt x="2519964" y="0"/>
                </a:moveTo>
                <a:lnTo>
                  <a:pt x="2519964" y="1137072"/>
                </a:lnTo>
                <a:lnTo>
                  <a:pt x="2520261" y="1131185"/>
                </a:lnTo>
                <a:cubicBezTo>
                  <a:pt x="2584786" y="495822"/>
                  <a:pt x="3121369" y="13"/>
                  <a:pt x="3773756" y="13"/>
                </a:cubicBezTo>
                <a:cubicBezTo>
                  <a:pt x="4469635" y="13"/>
                  <a:pt x="5033757" y="564134"/>
                  <a:pt x="5033757" y="1260013"/>
                </a:cubicBezTo>
                <a:cubicBezTo>
                  <a:pt x="5033757" y="1912399"/>
                  <a:pt x="4537948" y="2448983"/>
                  <a:pt x="3902584" y="2513507"/>
                </a:cubicBezTo>
                <a:lnTo>
                  <a:pt x="3897013" y="2513789"/>
                </a:lnTo>
                <a:lnTo>
                  <a:pt x="5033769" y="2513789"/>
                </a:lnTo>
                <a:lnTo>
                  <a:pt x="5033768" y="5033789"/>
                </a:lnTo>
                <a:lnTo>
                  <a:pt x="2513768" y="5033789"/>
                </a:lnTo>
                <a:lnTo>
                  <a:pt x="2513769" y="2520008"/>
                </a:lnTo>
                <a:lnTo>
                  <a:pt x="1" y="5033777"/>
                </a:lnTo>
                <a:lnTo>
                  <a:pt x="0" y="2513777"/>
                </a:lnTo>
                <a:lnTo>
                  <a:pt x="2458226" y="2513776"/>
                </a:lnTo>
                <a:lnTo>
                  <a:pt x="2266042" y="2494401"/>
                </a:lnTo>
                <a:cubicBezTo>
                  <a:pt x="1691901" y="2376903"/>
                  <a:pt x="1259962" y="1868856"/>
                  <a:pt x="1259962" y="1260001"/>
                </a:cubicBezTo>
                <a:cubicBezTo>
                  <a:pt x="1259962" y="564166"/>
                  <a:pt x="1824128" y="0"/>
                  <a:pt x="2519964"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DEEC7AAE-2A42-6069-F1A6-C7D21764733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F778F810-5F5A-9B53-5B63-2471BAD49B3B}"/>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ekst 2">
            <a:extLst>
              <a:ext uri="{FF2B5EF4-FFF2-40B4-BE49-F238E27FC236}">
                <a16:creationId xmlns:a16="http://schemas.microsoft.com/office/drawing/2014/main" id="{BF94D279-3EA0-F099-3F03-98B0B91610FB}"/>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titel 1">
            <a:extLst>
              <a:ext uri="{FF2B5EF4-FFF2-40B4-BE49-F238E27FC236}">
                <a16:creationId xmlns:a16="http://schemas.microsoft.com/office/drawing/2014/main" id="{80AF528A-29A4-72B3-8610-67795CB83F6A}"/>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510420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hapes and title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3311975"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3311961"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792000"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2" name="Footer Placeholder 2">
            <a:extLst>
              <a:ext uri="{FF2B5EF4-FFF2-40B4-BE49-F238E27FC236}">
                <a16:creationId xmlns:a16="http://schemas.microsoft.com/office/drawing/2014/main" id="{2A3DDEB5-BA75-E7A8-29D1-94C605B39459}"/>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179C683E-45A5-D0DF-F0E7-2C1485107A08}"/>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jdelijke aanduiding voor tekst 2">
            <a:extLst>
              <a:ext uri="{FF2B5EF4-FFF2-40B4-BE49-F238E27FC236}">
                <a16:creationId xmlns:a16="http://schemas.microsoft.com/office/drawing/2014/main" id="{C8B105F0-881E-7CC1-4DBF-130B442560C7}"/>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8" name="Tijdelijke aanduiding voor titel 1">
            <a:extLst>
              <a:ext uri="{FF2B5EF4-FFF2-40B4-BE49-F238E27FC236}">
                <a16:creationId xmlns:a16="http://schemas.microsoft.com/office/drawing/2014/main" id="{F70DBFC1-F6C3-5CEB-B694-DEAF5E02CD4E}"/>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405369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ark 01">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528156B-733A-E015-B005-B2352FABCC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0000" y="288000"/>
            <a:ext cx="914400" cy="485775"/>
          </a:xfrm>
          <a:prstGeom prst="rect">
            <a:avLst/>
          </a:prstGeom>
        </p:spPr>
      </p:pic>
      <p:sp>
        <p:nvSpPr>
          <p:cNvPr id="10" name="Vrije vorm: vorm 9">
            <a:extLst>
              <a:ext uri="{FF2B5EF4-FFF2-40B4-BE49-F238E27FC236}">
                <a16:creationId xmlns:a16="http://schemas.microsoft.com/office/drawing/2014/main" id="{052EB2AD-0448-9FA2-2FA3-F449EC1693EF}"/>
              </a:ext>
            </a:extLst>
          </p:cNvPr>
          <p:cNvSpPr/>
          <p:nvPr/>
        </p:nvSpPr>
        <p:spPr>
          <a:xfrm rot="13500000">
            <a:off x="7955931" y="3763779"/>
            <a:ext cx="1616455" cy="1616455"/>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EE641C"/>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FC85976D-EE45-AE2D-287E-345B5F157F96}"/>
              </a:ext>
            </a:extLst>
          </p:cNvPr>
          <p:cNvSpPr/>
          <p:nvPr/>
        </p:nvSpPr>
        <p:spPr>
          <a:xfrm>
            <a:off x="7621148" y="2286742"/>
            <a:ext cx="2286025" cy="2286025"/>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68398E"/>
          </a:solidFill>
          <a:ln w="0" cap="flat">
            <a:noFill/>
            <a:prstDash val="solid"/>
            <a:miter/>
          </a:ln>
        </p:spPr>
        <p:txBody>
          <a:bodyPr rtlCol="0" anchor="ctr"/>
          <a:lstStyle/>
          <a:p>
            <a:endParaRPr lang="nl-NL"/>
          </a:p>
        </p:txBody>
      </p:sp>
      <p:sp>
        <p:nvSpPr>
          <p:cNvPr id="15" name="Vrije vorm: vorm 14">
            <a:extLst>
              <a:ext uri="{FF2B5EF4-FFF2-40B4-BE49-F238E27FC236}">
                <a16:creationId xmlns:a16="http://schemas.microsoft.com/office/drawing/2014/main" id="{5CB21A53-6FB1-525B-E4F0-F59E8EDA975E}"/>
              </a:ext>
            </a:extLst>
          </p:cNvPr>
          <p:cNvSpPr/>
          <p:nvPr/>
        </p:nvSpPr>
        <p:spPr>
          <a:xfrm>
            <a:off x="7621148" y="0"/>
            <a:ext cx="2286025" cy="2286025"/>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00A3A6"/>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7835CE72-ED67-FFB3-4AF2-B219E802D267}"/>
              </a:ext>
            </a:extLst>
          </p:cNvPr>
          <p:cNvSpPr/>
          <p:nvPr/>
        </p:nvSpPr>
        <p:spPr>
          <a:xfrm>
            <a:off x="9907174" y="4571739"/>
            <a:ext cx="2286025" cy="1143013"/>
          </a:xfrm>
          <a:custGeom>
            <a:avLst/>
            <a:gdLst>
              <a:gd name="connsiteX0" fmla="*/ 2286026 w 2286025"/>
              <a:gd name="connsiteY0" fmla="*/ 1143012 h 1143013"/>
              <a:gd name="connsiteX1" fmla="*/ 0 w 2286025"/>
              <a:gd name="connsiteY1" fmla="*/ 1143014 h 1143013"/>
              <a:gd name="connsiteX2" fmla="*/ 1143012 w 2286025"/>
              <a:gd name="connsiteY2" fmla="*/ 0 h 1143013"/>
              <a:gd name="connsiteX3" fmla="*/ 2286026 w 2286025"/>
              <a:gd name="connsiteY3" fmla="*/ 1143012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2"/>
                </a:moveTo>
                <a:lnTo>
                  <a:pt x="0" y="1143014"/>
                </a:lnTo>
                <a:cubicBezTo>
                  <a:pt x="-1" y="511785"/>
                  <a:pt x="511783" y="0"/>
                  <a:pt x="1143012" y="0"/>
                </a:cubicBezTo>
                <a:cubicBezTo>
                  <a:pt x="1774241" y="0"/>
                  <a:pt x="2286026" y="511783"/>
                  <a:pt x="2286026" y="1143012"/>
                </a:cubicBezTo>
                <a:close/>
              </a:path>
            </a:pathLst>
          </a:custGeom>
          <a:solidFill>
            <a:srgbClr val="123F93"/>
          </a:solidFill>
          <a:ln w="0"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B0FB8D35-F14F-4A1B-A129-BCD790B43475}"/>
              </a:ext>
            </a:extLst>
          </p:cNvPr>
          <p:cNvSpPr/>
          <p:nvPr/>
        </p:nvSpPr>
        <p:spPr>
          <a:xfrm>
            <a:off x="9907174" y="1142451"/>
            <a:ext cx="2286025" cy="1143013"/>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FBB70C"/>
          </a:solidFill>
          <a:ln w="0" cap="flat">
            <a:noFill/>
            <a:prstDash val="solid"/>
            <a:miter/>
          </a:ln>
        </p:spPr>
        <p:txBody>
          <a:bodyPr rtlCol="0" anchor="ctr"/>
          <a:lstStyle/>
          <a:p>
            <a:endParaRPr lang="nl-NL"/>
          </a:p>
        </p:txBody>
      </p:sp>
      <p:sp>
        <p:nvSpPr>
          <p:cNvPr id="25" name="Vrije vorm: vorm 24">
            <a:extLst>
              <a:ext uri="{FF2B5EF4-FFF2-40B4-BE49-F238E27FC236}">
                <a16:creationId xmlns:a16="http://schemas.microsoft.com/office/drawing/2014/main" id="{7E72A2F5-A3A4-2ABF-26F3-A5CDEF0BE5E5}"/>
              </a:ext>
            </a:extLst>
          </p:cNvPr>
          <p:cNvSpPr/>
          <p:nvPr/>
        </p:nvSpPr>
        <p:spPr>
          <a:xfrm>
            <a:off x="6478134" y="-545"/>
            <a:ext cx="1143013" cy="2286025"/>
          </a:xfrm>
          <a:custGeom>
            <a:avLst/>
            <a:gdLst>
              <a:gd name="connsiteX0" fmla="*/ 1143013 w 1143013"/>
              <a:gd name="connsiteY0" fmla="*/ 2286026 h 2286025"/>
              <a:gd name="connsiteX1" fmla="*/ 1143012 w 1143013"/>
              <a:gd name="connsiteY1" fmla="*/ 0 h 2286025"/>
              <a:gd name="connsiteX2" fmla="*/ 0 w 1143013"/>
              <a:gd name="connsiteY2" fmla="*/ 1143014 h 2286025"/>
              <a:gd name="connsiteX3" fmla="*/ 1143013 w 1143013"/>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2286026"/>
                </a:moveTo>
                <a:lnTo>
                  <a:pt x="1143012" y="0"/>
                </a:lnTo>
                <a:lnTo>
                  <a:pt x="0" y="1143014"/>
                </a:lnTo>
                <a:lnTo>
                  <a:pt x="1143013" y="2286026"/>
                </a:lnTo>
                <a:close/>
              </a:path>
            </a:pathLst>
          </a:custGeom>
          <a:solidFill>
            <a:srgbClr val="E82E4F"/>
          </a:solidFill>
          <a:ln w="0" cap="flat">
            <a:noFill/>
            <a:prstDash val="solid"/>
            <a:miter/>
          </a:ln>
        </p:spPr>
        <p:txBody>
          <a:bodyPr rtlCol="0" anchor="ctr"/>
          <a:lstStyle/>
          <a:p>
            <a:endParaRPr lang="nl-NL"/>
          </a:p>
        </p:txBody>
      </p:sp>
      <p:sp>
        <p:nvSpPr>
          <p:cNvPr id="26" name="Vrije vorm: vorm 25">
            <a:extLst>
              <a:ext uri="{FF2B5EF4-FFF2-40B4-BE49-F238E27FC236}">
                <a16:creationId xmlns:a16="http://schemas.microsoft.com/office/drawing/2014/main" id="{DC9D5A06-4B5F-5150-061F-8455585C64F0}"/>
              </a:ext>
            </a:extLst>
          </p:cNvPr>
          <p:cNvSpPr/>
          <p:nvPr/>
        </p:nvSpPr>
        <p:spPr>
          <a:xfrm>
            <a:off x="9907168" y="2285706"/>
            <a:ext cx="2286036" cy="2286039"/>
          </a:xfrm>
          <a:custGeom>
            <a:avLst/>
            <a:gdLst>
              <a:gd name="connsiteX0" fmla="*/ 2286033 w 2286036"/>
              <a:gd name="connsiteY0" fmla="*/ 0 h 2286039"/>
              <a:gd name="connsiteX1" fmla="*/ 2286037 w 2286036"/>
              <a:gd name="connsiteY1" fmla="*/ 2286036 h 2286039"/>
              <a:gd name="connsiteX2" fmla="*/ 0 w 2286036"/>
              <a:gd name="connsiteY2" fmla="*/ 2286039 h 2286039"/>
              <a:gd name="connsiteX3" fmla="*/ 2286033 w 2286036"/>
              <a:gd name="connsiteY3" fmla="*/ 0 h 2286039"/>
            </a:gdLst>
            <a:ahLst/>
            <a:cxnLst>
              <a:cxn ang="0">
                <a:pos x="connsiteX0" y="connsiteY0"/>
              </a:cxn>
              <a:cxn ang="0">
                <a:pos x="connsiteX1" y="connsiteY1"/>
              </a:cxn>
              <a:cxn ang="0">
                <a:pos x="connsiteX2" y="connsiteY2"/>
              </a:cxn>
              <a:cxn ang="0">
                <a:pos x="connsiteX3" y="connsiteY3"/>
              </a:cxn>
            </a:cxnLst>
            <a:rect l="l" t="t" r="r" b="b"/>
            <a:pathLst>
              <a:path w="2286036" h="2286039">
                <a:moveTo>
                  <a:pt x="2286033" y="0"/>
                </a:moveTo>
                <a:lnTo>
                  <a:pt x="2286037" y="2286036"/>
                </a:lnTo>
                <a:lnTo>
                  <a:pt x="0" y="2286039"/>
                </a:lnTo>
                <a:lnTo>
                  <a:pt x="2286033" y="0"/>
                </a:lnTo>
                <a:close/>
              </a:path>
            </a:pathLst>
          </a:custGeom>
          <a:solidFill>
            <a:srgbClr val="00A143"/>
          </a:solidFill>
          <a:ln w="0" cap="flat">
            <a:noFill/>
            <a:prstDash val="solid"/>
            <a:miter/>
          </a:ln>
        </p:spPr>
        <p:txBody>
          <a:bodyPr rtlCol="0" anchor="ctr"/>
          <a:lstStyle/>
          <a:p>
            <a:endParaRPr lang="nl-NL"/>
          </a:p>
        </p:txBody>
      </p:sp>
      <p:sp>
        <p:nvSpPr>
          <p:cNvPr id="27" name="Text Placeholder 2">
            <a:extLst>
              <a:ext uri="{FF2B5EF4-FFF2-40B4-BE49-F238E27FC236}">
                <a16:creationId xmlns:a16="http://schemas.microsoft.com/office/drawing/2014/main" id="{61F9A396-0EEA-2B0B-8AA0-DE358108E800}"/>
              </a:ext>
            </a:extLst>
          </p:cNvPr>
          <p:cNvSpPr>
            <a:spLocks noGrp="1"/>
          </p:cNvSpPr>
          <p:nvPr>
            <p:ph idx="1" hasCustomPrompt="1"/>
          </p:nvPr>
        </p:nvSpPr>
        <p:spPr>
          <a:xfrm>
            <a:off x="791995" y="5030067"/>
            <a:ext cx="5616000" cy="963933"/>
          </a:xfrm>
          <a:prstGeom prst="rect">
            <a:avLst/>
          </a:prstGeom>
        </p:spPr>
        <p:txBody>
          <a:bodyPr vert="horz" lIns="91440" tIns="45720" rIns="91440" bIns="45720" rtlCol="0" anchor="t">
            <a:normAutofit/>
          </a:bodyPr>
          <a:lstStyle>
            <a:lvl1pPr marL="0" indent="0" algn="l">
              <a:buNone/>
              <a:defRPr sz="22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p:txBody>
      </p:sp>
      <p:sp>
        <p:nvSpPr>
          <p:cNvPr id="28" name="Title 1">
            <a:extLst>
              <a:ext uri="{FF2B5EF4-FFF2-40B4-BE49-F238E27FC236}">
                <a16:creationId xmlns:a16="http://schemas.microsoft.com/office/drawing/2014/main" id="{3CADEFD4-6B11-AE69-9A08-71FC23F98508}"/>
              </a:ext>
            </a:extLst>
          </p:cNvPr>
          <p:cNvSpPr>
            <a:spLocks noGrp="1"/>
          </p:cNvSpPr>
          <p:nvPr>
            <p:ph type="title" hasCustomPrompt="1"/>
          </p:nvPr>
        </p:nvSpPr>
        <p:spPr>
          <a:xfrm>
            <a:off x="791996" y="2206486"/>
            <a:ext cx="5616000" cy="2628000"/>
          </a:xfrm>
          <a:prstGeom prst="rect">
            <a:avLst/>
          </a:prstGeom>
        </p:spPr>
        <p:txBody>
          <a:bodyPr anchor="b">
            <a:noAutofit/>
          </a:bodyPr>
          <a:lstStyle>
            <a:lvl1pPr>
              <a:defRPr sz="4600" b="1">
                <a:solidFill>
                  <a:schemeClr val="tx1"/>
                </a:solidFill>
                <a:latin typeface="+mj-lt"/>
                <a:cs typeface="Arial" panose="020B0604020202020204" pitchFamily="34" charset="0"/>
              </a:defRPr>
            </a:lvl1pPr>
          </a:lstStyle>
          <a:p>
            <a:r>
              <a:rPr lang="en-US" dirty="0"/>
              <a:t>Click to edit Master title style</a:t>
            </a:r>
          </a:p>
        </p:txBody>
      </p:sp>
      <p:sp>
        <p:nvSpPr>
          <p:cNvPr id="29" name="Tijdelijke aanduiding voor tekst 26">
            <a:extLst>
              <a:ext uri="{FF2B5EF4-FFF2-40B4-BE49-F238E27FC236}">
                <a16:creationId xmlns:a16="http://schemas.microsoft.com/office/drawing/2014/main" id="{40A5C408-5E3E-D255-18F2-1071AD120DE0}"/>
              </a:ext>
            </a:extLst>
          </p:cNvPr>
          <p:cNvSpPr>
            <a:spLocks noGrp="1"/>
          </p:cNvSpPr>
          <p:nvPr>
            <p:ph type="body" sz="quarter" idx="10" hasCustomPrompt="1"/>
          </p:nvPr>
        </p:nvSpPr>
        <p:spPr>
          <a:xfrm>
            <a:off x="791996" y="6329094"/>
            <a:ext cx="5616000" cy="247021"/>
          </a:xfrm>
          <a:prstGeom prst="rect">
            <a:avLst/>
          </a:prstGeom>
        </p:spPr>
        <p:txBody>
          <a:bodyPr anchor="b">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r>
              <a:rPr lang="nl-NL" dirty="0"/>
              <a:t> descriptor </a:t>
            </a:r>
            <a:r>
              <a:rPr lang="nl-NL" dirty="0" err="1"/>
              <a:t>text</a:t>
            </a:r>
            <a:endParaRPr lang="nl-NL" dirty="0"/>
          </a:p>
        </p:txBody>
      </p:sp>
      <p:sp>
        <p:nvSpPr>
          <p:cNvPr id="2" name="Tijdelijke aanduiding voor tekst 26">
            <a:extLst>
              <a:ext uri="{FF2B5EF4-FFF2-40B4-BE49-F238E27FC236}">
                <a16:creationId xmlns:a16="http://schemas.microsoft.com/office/drawing/2014/main" id="{5F4B7A6B-4044-14D4-784F-331FC19D9EC4}"/>
              </a:ext>
            </a:extLst>
          </p:cNvPr>
          <p:cNvSpPr>
            <a:spLocks noGrp="1"/>
          </p:cNvSpPr>
          <p:nvPr>
            <p:ph type="body" sz="quarter" idx="11" hasCustomPrompt="1"/>
          </p:nvPr>
        </p:nvSpPr>
        <p:spPr>
          <a:xfrm>
            <a:off x="791996" y="6329094"/>
            <a:ext cx="5616000" cy="247021"/>
          </a:xfrm>
          <a:prstGeom prst="rect">
            <a:avLst/>
          </a:prstGeom>
        </p:spPr>
        <p:txBody>
          <a:bodyPr anchor="b">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nl-NL" dirty="0" err="1"/>
              <a:t>Add</a:t>
            </a:r>
            <a:r>
              <a:rPr lang="nl-NL" dirty="0"/>
              <a:t> name or descriptor</a:t>
            </a:r>
          </a:p>
        </p:txBody>
      </p:sp>
      <p:sp>
        <p:nvSpPr>
          <p:cNvPr id="4" name="TextBox 3">
            <a:extLst>
              <a:ext uri="{FF2B5EF4-FFF2-40B4-BE49-F238E27FC236}">
                <a16:creationId xmlns:a16="http://schemas.microsoft.com/office/drawing/2014/main" id="{3F5C48F7-BB2C-E74C-C1B2-C65E8B1B3383}"/>
              </a:ext>
            </a:extLst>
          </p:cNvPr>
          <p:cNvSpPr txBox="1"/>
          <p:nvPr userDrawn="1"/>
        </p:nvSpPr>
        <p:spPr>
          <a:xfrm>
            <a:off x="7422078" y="6284426"/>
            <a:ext cx="2351314" cy="276999"/>
          </a:xfrm>
          <a:prstGeom prst="rect">
            <a:avLst/>
          </a:prstGeom>
          <a:noFill/>
        </p:spPr>
        <p:txBody>
          <a:bodyPr wrap="square" rtlCol="0" anchor="ctr">
            <a:spAutoFit/>
          </a:bodyPr>
          <a:lstStyle/>
          <a:p>
            <a:pPr algn="r"/>
            <a:fld id="{81BE72E1-A7D6-DB40-9E4F-BB9483D61517}" type="datetime3">
              <a:rPr lang="en-US" sz="1200" smtClean="0"/>
              <a:t>21 May 2025</a:t>
            </a:fld>
            <a:endParaRPr lang="en-BE" sz="1200" dirty="0"/>
          </a:p>
        </p:txBody>
      </p:sp>
    </p:spTree>
    <p:extLst>
      <p:ext uri="{BB962C8B-B14F-4D97-AF65-F5344CB8AC3E}">
        <p14:creationId xmlns:p14="http://schemas.microsoft.com/office/powerpoint/2010/main" val="160268372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images and title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3312000"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3311986"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792025"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4" name="Tijdelijke aanduiding voor afbeelding 3">
            <a:extLst>
              <a:ext uri="{FF2B5EF4-FFF2-40B4-BE49-F238E27FC236}">
                <a16:creationId xmlns:a16="http://schemas.microsoft.com/office/drawing/2014/main" id="{CB217713-8550-6E7D-74DA-B21E396D96B8}"/>
              </a:ext>
            </a:extLst>
          </p:cNvPr>
          <p:cNvSpPr>
            <a:spLocks noGrp="1"/>
          </p:cNvSpPr>
          <p:nvPr>
            <p:ph type="pic" sz="quarter" idx="14" hasCustomPrompt="1"/>
          </p:nvPr>
        </p:nvSpPr>
        <p:spPr>
          <a:xfrm>
            <a:off x="3311984" y="3426238"/>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5" name="Tijdelijke aanduiding voor afbeelding 4">
            <a:extLst>
              <a:ext uri="{FF2B5EF4-FFF2-40B4-BE49-F238E27FC236}">
                <a16:creationId xmlns:a16="http://schemas.microsoft.com/office/drawing/2014/main" id="{CE3366A8-6FCF-5D96-79E8-44158F6D91F1}"/>
              </a:ext>
            </a:extLst>
          </p:cNvPr>
          <p:cNvSpPr>
            <a:spLocks noGrp="1"/>
          </p:cNvSpPr>
          <p:nvPr>
            <p:ph type="pic" sz="quarter" idx="13" hasCustomPrompt="1"/>
          </p:nvPr>
        </p:nvSpPr>
        <p:spPr>
          <a:xfrm>
            <a:off x="3311923" y="931507"/>
            <a:ext cx="2520000" cy="2520001"/>
          </a:xfrm>
          <a:custGeom>
            <a:avLst/>
            <a:gdLst>
              <a:gd name="connsiteX0" fmla="*/ 2519999 w 2520000"/>
              <a:gd name="connsiteY0" fmla="*/ 0 h 2520001"/>
              <a:gd name="connsiteX1" fmla="*/ 2520000 w 2520000"/>
              <a:gd name="connsiteY1" fmla="*/ 2520000 h 2520001"/>
              <a:gd name="connsiteX2" fmla="*/ 0 w 2520000"/>
              <a:gd name="connsiteY2" fmla="*/ 2520001 h 2520001"/>
            </a:gdLst>
            <a:ahLst/>
            <a:cxnLst>
              <a:cxn ang="0">
                <a:pos x="connsiteX0" y="connsiteY0"/>
              </a:cxn>
              <a:cxn ang="0">
                <a:pos x="connsiteX1" y="connsiteY1"/>
              </a:cxn>
              <a:cxn ang="0">
                <a:pos x="connsiteX2" y="connsiteY2"/>
              </a:cxn>
            </a:cxnLst>
            <a:rect l="l" t="t" r="r" b="b"/>
            <a:pathLst>
              <a:path w="2520000" h="2520001">
                <a:moveTo>
                  <a:pt x="2519999" y="0"/>
                </a:moveTo>
                <a:lnTo>
                  <a:pt x="2520000" y="2520000"/>
                </a:lnTo>
                <a:lnTo>
                  <a:pt x="0" y="252000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43E36CDE-2109-3197-B5A1-145E138A70C5}"/>
              </a:ext>
            </a:extLst>
          </p:cNvPr>
          <p:cNvSpPr>
            <a:spLocks noGrp="1"/>
          </p:cNvSpPr>
          <p:nvPr>
            <p:ph type="pic" sz="quarter" idx="12" hasCustomPrompt="1"/>
          </p:nvPr>
        </p:nvSpPr>
        <p:spPr>
          <a:xfrm>
            <a:off x="791914" y="927327"/>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1F292111-8DD2-5F05-C2FD-D5BAF8A52BC8}"/>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inhoud 2">
            <a:extLst>
              <a:ext uri="{FF2B5EF4-FFF2-40B4-BE49-F238E27FC236}">
                <a16:creationId xmlns:a16="http://schemas.microsoft.com/office/drawing/2014/main" id="{D9F63FB2-78BD-AA49-2F8A-D8D67B4A3FC9}"/>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ekst 2">
            <a:extLst>
              <a:ext uri="{FF2B5EF4-FFF2-40B4-BE49-F238E27FC236}">
                <a16:creationId xmlns:a16="http://schemas.microsoft.com/office/drawing/2014/main" id="{6BD93634-DF79-2B4C-A0AC-B45C64DC484B}"/>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3" name="Tijdelijke aanduiding voor titel 1">
            <a:extLst>
              <a:ext uri="{FF2B5EF4-FFF2-40B4-BE49-F238E27FC236}">
                <a16:creationId xmlns:a16="http://schemas.microsoft.com/office/drawing/2014/main" id="{80BA31ED-4C10-0765-5857-BE260CB588A7}"/>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3302460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image and title 03">
    <p:spTree>
      <p:nvGrpSpPr>
        <p:cNvPr id="1" name=""/>
        <p:cNvGrpSpPr/>
        <p:nvPr/>
      </p:nvGrpSpPr>
      <p:grpSpPr>
        <a:xfrm>
          <a:off x="0" y="0"/>
          <a:ext cx="0" cy="0"/>
          <a:chOff x="0" y="0"/>
          <a:chExt cx="0" cy="0"/>
        </a:xfrm>
      </p:grpSpPr>
      <p:sp>
        <p:nvSpPr>
          <p:cNvPr id="13" name="Tijdelijke aanduiding voor afbeelding 12">
            <a:extLst>
              <a:ext uri="{FF2B5EF4-FFF2-40B4-BE49-F238E27FC236}">
                <a16:creationId xmlns:a16="http://schemas.microsoft.com/office/drawing/2014/main" id="{9ED2D670-E603-60EE-4F3B-5B5343957365}"/>
              </a:ext>
            </a:extLst>
          </p:cNvPr>
          <p:cNvSpPr>
            <a:spLocks noGrp="1"/>
          </p:cNvSpPr>
          <p:nvPr>
            <p:ph type="pic" sz="quarter" idx="12" hasCustomPrompt="1"/>
          </p:nvPr>
        </p:nvSpPr>
        <p:spPr>
          <a:xfrm>
            <a:off x="802072" y="917534"/>
            <a:ext cx="5029927" cy="5031466"/>
          </a:xfrm>
          <a:custGeom>
            <a:avLst/>
            <a:gdLst>
              <a:gd name="connsiteX0" fmla="*/ 2520000 w 5029927"/>
              <a:gd name="connsiteY0" fmla="*/ 2524522 h 5031466"/>
              <a:gd name="connsiteX1" fmla="*/ 2520000 w 5029927"/>
              <a:gd name="connsiteY1" fmla="*/ 3620442 h 5031466"/>
              <a:gd name="connsiteX2" fmla="*/ 2529606 w 5029927"/>
              <a:gd name="connsiteY2" fmla="*/ 3548425 h 5031466"/>
              <a:gd name="connsiteX3" fmla="*/ 3515992 w 5029927"/>
              <a:gd name="connsiteY3" fmla="*/ 2537065 h 5031466"/>
              <a:gd name="connsiteX4" fmla="*/ 3640418 w 5029927"/>
              <a:gd name="connsiteY4" fmla="*/ 2524522 h 5031466"/>
              <a:gd name="connsiteX5" fmla="*/ 2520056 w 5029927"/>
              <a:gd name="connsiteY5" fmla="*/ 0 h 5031466"/>
              <a:gd name="connsiteX6" fmla="*/ 2520057 w 5029927"/>
              <a:gd name="connsiteY6" fmla="*/ 2514378 h 5031466"/>
              <a:gd name="connsiteX7" fmla="*/ 5029912 w 5029927"/>
              <a:gd name="connsiteY7" fmla="*/ 4521 h 5031466"/>
              <a:gd name="connsiteX8" fmla="*/ 5029913 w 5029927"/>
              <a:gd name="connsiteY8" fmla="*/ 2524521 h 5031466"/>
              <a:gd name="connsiteX9" fmla="*/ 3899433 w 5029927"/>
              <a:gd name="connsiteY9" fmla="*/ 2524522 h 5031466"/>
              <a:gd name="connsiteX10" fmla="*/ 4023860 w 5029927"/>
              <a:gd name="connsiteY10" fmla="*/ 2537065 h 5031466"/>
              <a:gd name="connsiteX11" fmla="*/ 5029927 w 5029927"/>
              <a:gd name="connsiteY11" fmla="*/ 3771466 h 5031466"/>
              <a:gd name="connsiteX12" fmla="*/ 3769926 w 5029927"/>
              <a:gd name="connsiteY12" fmla="*/ 5031466 h 5031466"/>
              <a:gd name="connsiteX13" fmla="*/ 2535525 w 5029927"/>
              <a:gd name="connsiteY13" fmla="*/ 4025400 h 5031466"/>
              <a:gd name="connsiteX14" fmla="*/ 2520000 w 5029927"/>
              <a:gd name="connsiteY14" fmla="*/ 3923677 h 5031466"/>
              <a:gd name="connsiteX15" fmla="*/ 2520000 w 5029927"/>
              <a:gd name="connsiteY15" fmla="*/ 5031466 h 5031466"/>
              <a:gd name="connsiteX16" fmla="*/ 0 w 5029927"/>
              <a:gd name="connsiteY16" fmla="*/ 5031466 h 5031466"/>
              <a:gd name="connsiteX17" fmla="*/ 0 w 5029927"/>
              <a:gd name="connsiteY17" fmla="*/ 2511466 h 5031466"/>
              <a:gd name="connsiteX18" fmla="*/ 8592 w 5029927"/>
              <a:gd name="connsiteY18"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927" h="5031466">
                <a:moveTo>
                  <a:pt x="2520000" y="2524522"/>
                </a:moveTo>
                <a:lnTo>
                  <a:pt x="2520000" y="3620442"/>
                </a:lnTo>
                <a:lnTo>
                  <a:pt x="2529606" y="3548425"/>
                </a:lnTo>
                <a:cubicBezTo>
                  <a:pt x="2620125" y="3041670"/>
                  <a:pt x="3013601" y="2639869"/>
                  <a:pt x="3515992" y="2537065"/>
                </a:cubicBezTo>
                <a:lnTo>
                  <a:pt x="3640418" y="2524522"/>
                </a:lnTo>
                <a:close/>
                <a:moveTo>
                  <a:pt x="2520056" y="0"/>
                </a:moveTo>
                <a:lnTo>
                  <a:pt x="2520057" y="2514378"/>
                </a:lnTo>
                <a:lnTo>
                  <a:pt x="5029912" y="4521"/>
                </a:lnTo>
                <a:lnTo>
                  <a:pt x="5029913" y="2524521"/>
                </a:lnTo>
                <a:lnTo>
                  <a:pt x="3899433" y="2524522"/>
                </a:lnTo>
                <a:lnTo>
                  <a:pt x="4023860" y="2537065"/>
                </a:lnTo>
                <a:cubicBezTo>
                  <a:pt x="4598021" y="2654555"/>
                  <a:pt x="5029927" y="3162572"/>
                  <a:pt x="5029927" y="3771466"/>
                </a:cubicBezTo>
                <a:cubicBezTo>
                  <a:pt x="5029927" y="4467345"/>
                  <a:pt x="4465806" y="5031466"/>
                  <a:pt x="3769926" y="5031466"/>
                </a:cubicBezTo>
                <a:cubicBezTo>
                  <a:pt x="3161033" y="5031466"/>
                  <a:pt x="2653015" y="4599561"/>
                  <a:pt x="2535525" y="4025400"/>
                </a:cubicBezTo>
                <a:lnTo>
                  <a:pt x="2520000" y="3923677"/>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E1DF08E0-4D4E-CB4E-4C39-84817FF01D9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FA1ACD2E-32DD-0D8E-7613-BA7018068FB9}"/>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jdelijke aanduiding voor tekst 2">
            <a:extLst>
              <a:ext uri="{FF2B5EF4-FFF2-40B4-BE49-F238E27FC236}">
                <a16:creationId xmlns:a16="http://schemas.microsoft.com/office/drawing/2014/main" id="{364FFA6E-08C8-087B-50EE-73652C47CA3D}"/>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8" name="Tijdelijke aanduiding voor titel 1">
            <a:extLst>
              <a:ext uri="{FF2B5EF4-FFF2-40B4-BE49-F238E27FC236}">
                <a16:creationId xmlns:a16="http://schemas.microsoft.com/office/drawing/2014/main" id="{BCDC5DE2-4E4F-9DB2-D6F0-F7C5F06B1B6D}"/>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439462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image and title 04">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3DE2C36C-1842-5D38-A346-C055971CC812}"/>
              </a:ext>
            </a:extLst>
          </p:cNvPr>
          <p:cNvSpPr>
            <a:spLocks noGrp="1"/>
          </p:cNvSpPr>
          <p:nvPr>
            <p:ph type="pic" sz="quarter" idx="16" hasCustomPrompt="1"/>
          </p:nvPr>
        </p:nvSpPr>
        <p:spPr>
          <a:xfrm>
            <a:off x="-476" y="672286"/>
            <a:ext cx="5832475" cy="5827464"/>
          </a:xfrm>
        </p:spPr>
        <p:txBody>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Wingdings" panose="05000000000000000000" pitchFamily="2" charset="2"/>
              <a:buChar char="§"/>
              <a:tabLst/>
              <a:defRPr/>
            </a:pPr>
            <a:r>
              <a:rPr lang="en-US" dirty="0"/>
              <a:t>Click to add image</a:t>
            </a:r>
          </a:p>
          <a:p>
            <a:endParaRPr lang="en-BE" dirty="0"/>
          </a:p>
        </p:txBody>
      </p:sp>
      <p:sp>
        <p:nvSpPr>
          <p:cNvPr id="2" name="Footer Placeholder 2">
            <a:extLst>
              <a:ext uri="{FF2B5EF4-FFF2-40B4-BE49-F238E27FC236}">
                <a16:creationId xmlns:a16="http://schemas.microsoft.com/office/drawing/2014/main" id="{5B4A7E5E-B405-6360-C014-8977E49C649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0CF34DC4-D54E-195C-B2CF-2D335853480E}"/>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ekst 2">
            <a:extLst>
              <a:ext uri="{FF2B5EF4-FFF2-40B4-BE49-F238E27FC236}">
                <a16:creationId xmlns:a16="http://schemas.microsoft.com/office/drawing/2014/main" id="{46862E8F-264C-3CB1-B857-D0D27943A920}"/>
              </a:ext>
            </a:extLst>
          </p:cNvPr>
          <p:cNvSpPr>
            <a:spLocks noGrp="1"/>
          </p:cNvSpPr>
          <p:nvPr>
            <p:ph type="body" idx="17"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titel 1">
            <a:extLst>
              <a:ext uri="{FF2B5EF4-FFF2-40B4-BE49-F238E27FC236}">
                <a16:creationId xmlns:a16="http://schemas.microsoft.com/office/drawing/2014/main" id="{246C1439-0008-21B6-699E-C5239F2D1864}"/>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6896494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image and title 05">
    <p:spTree>
      <p:nvGrpSpPr>
        <p:cNvPr id="1" name=""/>
        <p:cNvGrpSpPr/>
        <p:nvPr/>
      </p:nvGrpSpPr>
      <p:grpSpPr>
        <a:xfrm>
          <a:off x="0" y="0"/>
          <a:ext cx="0" cy="0"/>
          <a:chOff x="0" y="0"/>
          <a:chExt cx="0" cy="0"/>
        </a:xfrm>
      </p:grpSpPr>
      <p:sp>
        <p:nvSpPr>
          <p:cNvPr id="2" name="Tijdelijke aanduiding voor inhoud 4">
            <a:extLst>
              <a:ext uri="{FF2B5EF4-FFF2-40B4-BE49-F238E27FC236}">
                <a16:creationId xmlns:a16="http://schemas.microsoft.com/office/drawing/2014/main" id="{B08E8BA3-22A1-B274-BF7C-0A8379F109F1}"/>
              </a:ext>
            </a:extLst>
          </p:cNvPr>
          <p:cNvSpPr>
            <a:spLocks noGrp="1"/>
          </p:cNvSpPr>
          <p:nvPr>
            <p:ph sz="quarter" idx="15"/>
          </p:nvPr>
        </p:nvSpPr>
        <p:spPr>
          <a:xfrm>
            <a:off x="791998" y="672286"/>
            <a:ext cx="5040001" cy="57285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dirty="0"/>
          </a:p>
        </p:txBody>
      </p:sp>
      <p:sp>
        <p:nvSpPr>
          <p:cNvPr id="3" name="Footer Placeholder 2">
            <a:extLst>
              <a:ext uri="{FF2B5EF4-FFF2-40B4-BE49-F238E27FC236}">
                <a16:creationId xmlns:a16="http://schemas.microsoft.com/office/drawing/2014/main" id="{6406D440-DA56-FFE4-76E0-D0194A360BE6}"/>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027F6FF1-A5BF-8C75-AC1C-C7761136B250}"/>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ekst 2">
            <a:extLst>
              <a:ext uri="{FF2B5EF4-FFF2-40B4-BE49-F238E27FC236}">
                <a16:creationId xmlns:a16="http://schemas.microsoft.com/office/drawing/2014/main" id="{050EF383-B21F-3969-4945-3BEF216CC5EF}"/>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titel 1">
            <a:extLst>
              <a:ext uri="{FF2B5EF4-FFF2-40B4-BE49-F238E27FC236}">
                <a16:creationId xmlns:a16="http://schemas.microsoft.com/office/drawing/2014/main" id="{393EFEB5-1AC8-8F4E-8864-1D7221119FB8}"/>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5622391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jdelijke aanduiding voor inhoud 2">
            <a:extLst>
              <a:ext uri="{FF2B5EF4-FFF2-40B4-BE49-F238E27FC236}">
                <a16:creationId xmlns:a16="http://schemas.microsoft.com/office/drawing/2014/main" id="{6D6E3BA9-5D4F-477A-7630-0A89A6E8DDE1}"/>
              </a:ext>
            </a:extLst>
          </p:cNvPr>
          <p:cNvSpPr>
            <a:spLocks noGrp="1"/>
          </p:cNvSpPr>
          <p:nvPr>
            <p:ph sz="half" idx="11"/>
          </p:nvPr>
        </p:nvSpPr>
        <p:spPr>
          <a:xfrm>
            <a:off x="8340000" y="1941196"/>
            <a:ext cx="3060000" cy="4619541"/>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
        <p:nvSpPr>
          <p:cNvPr id="4" name="Tijdelijke aanduiding voor inhoud 2">
            <a:extLst>
              <a:ext uri="{FF2B5EF4-FFF2-40B4-BE49-F238E27FC236}">
                <a16:creationId xmlns:a16="http://schemas.microsoft.com/office/drawing/2014/main" id="{20830080-413E-0A95-15AD-BB4C1A590A2A}"/>
              </a:ext>
            </a:extLst>
          </p:cNvPr>
          <p:cNvSpPr>
            <a:spLocks noGrp="1"/>
          </p:cNvSpPr>
          <p:nvPr>
            <p:ph sz="half" idx="12"/>
          </p:nvPr>
        </p:nvSpPr>
        <p:spPr>
          <a:xfrm>
            <a:off x="4566000" y="1941197"/>
            <a:ext cx="3060000" cy="4619540"/>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
        <p:nvSpPr>
          <p:cNvPr id="5" name="Footer Placeholder 2">
            <a:extLst>
              <a:ext uri="{FF2B5EF4-FFF2-40B4-BE49-F238E27FC236}">
                <a16:creationId xmlns:a16="http://schemas.microsoft.com/office/drawing/2014/main" id="{E2633E96-CEEC-DB34-B341-FE1E6330984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titel 1">
            <a:extLst>
              <a:ext uri="{FF2B5EF4-FFF2-40B4-BE49-F238E27FC236}">
                <a16:creationId xmlns:a16="http://schemas.microsoft.com/office/drawing/2014/main" id="{189026D8-42BD-BEE2-A3C2-DA71714FB7A1}"/>
              </a:ext>
            </a:extLst>
          </p:cNvPr>
          <p:cNvSpPr>
            <a:spLocks noGrp="1"/>
          </p:cNvSpPr>
          <p:nvPr>
            <p:ph type="title"/>
          </p:nvPr>
        </p:nvSpPr>
        <p:spPr>
          <a:xfrm>
            <a:off x="792000" y="602673"/>
            <a:ext cx="10608000"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0" name="Tijdelijke aanduiding voor inhoud 15">
            <a:extLst>
              <a:ext uri="{FF2B5EF4-FFF2-40B4-BE49-F238E27FC236}">
                <a16:creationId xmlns:a16="http://schemas.microsoft.com/office/drawing/2014/main" id="{B4B04029-F7CA-403E-7FA4-4E8D57B5266E}"/>
              </a:ext>
            </a:extLst>
          </p:cNvPr>
          <p:cNvSpPr>
            <a:spLocks noGrp="1"/>
          </p:cNvSpPr>
          <p:nvPr>
            <p:ph sz="quarter" idx="10"/>
          </p:nvPr>
        </p:nvSpPr>
        <p:spPr>
          <a:xfrm>
            <a:off x="792000" y="1941197"/>
            <a:ext cx="3060000" cy="4605686"/>
          </a:xfrm>
        </p:spPr>
        <p:txBody>
          <a:bodyPr/>
          <a:lstStyle>
            <a:lvl1pPr>
              <a:lnSpc>
                <a:spcPct val="114000"/>
              </a:lnSpc>
              <a:buClr>
                <a:srgbClr val="507AC2"/>
              </a:buClr>
              <a:defRPr/>
            </a:lvl1pPr>
            <a:lvl2pPr>
              <a:lnSpc>
                <a:spcPct val="114000"/>
              </a:lnSpc>
              <a:buClr>
                <a:srgbClr val="507AC2"/>
              </a:buClr>
              <a:defRPr/>
            </a:lvl2pPr>
            <a:lvl3pPr>
              <a:lnSpc>
                <a:spcPct val="114000"/>
              </a:lnSpc>
              <a:buClr>
                <a:srgbClr val="507AC2"/>
              </a:buClr>
              <a:defRPr/>
            </a:lvl3pPr>
            <a:lvl4pPr>
              <a:lnSpc>
                <a:spcPct val="114000"/>
              </a:lnSpc>
              <a:buClr>
                <a:srgbClr val="507AC2"/>
              </a:buClr>
              <a:defRPr/>
            </a:lvl4pPr>
            <a:lvl5pPr>
              <a:lnSpc>
                <a:spcPct val="114000"/>
              </a:lnSpc>
              <a:buClr>
                <a:srgbClr val="507AC2"/>
              </a:buCl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64402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with subtitle">
    <p:spTree>
      <p:nvGrpSpPr>
        <p:cNvPr id="1" name=""/>
        <p:cNvGrpSpPr/>
        <p:nvPr/>
      </p:nvGrpSpPr>
      <p:grpSpPr>
        <a:xfrm>
          <a:off x="0" y="0"/>
          <a:ext cx="0" cy="0"/>
          <a:chOff x="0" y="0"/>
          <a:chExt cx="0" cy="0"/>
        </a:xfrm>
      </p:grpSpPr>
      <p:sp>
        <p:nvSpPr>
          <p:cNvPr id="11" name="Tijdelijke aanduiding voor tekst 2">
            <a:extLst>
              <a:ext uri="{FF2B5EF4-FFF2-40B4-BE49-F238E27FC236}">
                <a16:creationId xmlns:a16="http://schemas.microsoft.com/office/drawing/2014/main" id="{22B77CE3-A4E3-B4AD-046D-A483AA6B73D5}"/>
              </a:ext>
            </a:extLst>
          </p:cNvPr>
          <p:cNvSpPr>
            <a:spLocks noGrp="1"/>
          </p:cNvSpPr>
          <p:nvPr>
            <p:ph type="body" idx="12" hasCustomPrompt="1"/>
          </p:nvPr>
        </p:nvSpPr>
        <p:spPr>
          <a:xfrm>
            <a:off x="8340000" y="1367611"/>
            <a:ext cx="3060000" cy="64938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5" name="Tijdelijke aanduiding voor inhoud 2">
            <a:extLst>
              <a:ext uri="{FF2B5EF4-FFF2-40B4-BE49-F238E27FC236}">
                <a16:creationId xmlns:a16="http://schemas.microsoft.com/office/drawing/2014/main" id="{7CDCF746-2943-E637-5E77-2C4617C7AC5C}"/>
              </a:ext>
            </a:extLst>
          </p:cNvPr>
          <p:cNvSpPr>
            <a:spLocks noGrp="1"/>
          </p:cNvSpPr>
          <p:nvPr>
            <p:ph sz="half" idx="14"/>
          </p:nvPr>
        </p:nvSpPr>
        <p:spPr>
          <a:xfrm>
            <a:off x="8340000" y="2296065"/>
            <a:ext cx="3060000" cy="4264671"/>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6" name="Tijdelijke aanduiding voor inhoud 2">
            <a:extLst>
              <a:ext uri="{FF2B5EF4-FFF2-40B4-BE49-F238E27FC236}">
                <a16:creationId xmlns:a16="http://schemas.microsoft.com/office/drawing/2014/main" id="{C8BEBC18-33D0-B4CD-D712-FEED06A6CE26}"/>
              </a:ext>
            </a:extLst>
          </p:cNvPr>
          <p:cNvSpPr>
            <a:spLocks noGrp="1"/>
          </p:cNvSpPr>
          <p:nvPr>
            <p:ph sz="half" idx="15"/>
          </p:nvPr>
        </p:nvSpPr>
        <p:spPr>
          <a:xfrm>
            <a:off x="4565999" y="2296065"/>
            <a:ext cx="3060000" cy="4264672"/>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7" name="Tijdelijke aanduiding voor tekst 2">
            <a:extLst>
              <a:ext uri="{FF2B5EF4-FFF2-40B4-BE49-F238E27FC236}">
                <a16:creationId xmlns:a16="http://schemas.microsoft.com/office/drawing/2014/main" id="{9B305156-A30B-593D-1F31-8BBB645BA4DF}"/>
              </a:ext>
            </a:extLst>
          </p:cNvPr>
          <p:cNvSpPr>
            <a:spLocks noGrp="1"/>
          </p:cNvSpPr>
          <p:nvPr>
            <p:ph type="body" idx="16" hasCustomPrompt="1"/>
          </p:nvPr>
        </p:nvSpPr>
        <p:spPr>
          <a:xfrm>
            <a:off x="4551947" y="1367611"/>
            <a:ext cx="3060000" cy="64938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 name="Footer Placeholder 2">
            <a:extLst>
              <a:ext uri="{FF2B5EF4-FFF2-40B4-BE49-F238E27FC236}">
                <a16:creationId xmlns:a16="http://schemas.microsoft.com/office/drawing/2014/main" id="{46EC7A56-BF58-9680-C477-7330DC3B053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noAutofit/>
          </a:bodyPr>
          <a:lstStyle>
            <a:lvl1pPr algn="r">
              <a:defRPr sz="800">
                <a:solidFill>
                  <a:schemeClr val="tx2"/>
                </a:solidFill>
              </a:defRPr>
            </a:lvl1pPr>
          </a:lstStyle>
          <a:p>
            <a:endParaRPr lang="en-BE" dirty="0"/>
          </a:p>
        </p:txBody>
      </p:sp>
      <p:sp>
        <p:nvSpPr>
          <p:cNvPr id="15" name="Tijdelijke aanduiding voor titel 1">
            <a:extLst>
              <a:ext uri="{FF2B5EF4-FFF2-40B4-BE49-F238E27FC236}">
                <a16:creationId xmlns:a16="http://schemas.microsoft.com/office/drawing/2014/main" id="{1842910E-0410-2671-3E93-FA52B1D03D82}"/>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
        <p:nvSpPr>
          <p:cNvPr id="16" name="Tijdelijke aanduiding voor inhoud 2">
            <a:extLst>
              <a:ext uri="{FF2B5EF4-FFF2-40B4-BE49-F238E27FC236}">
                <a16:creationId xmlns:a16="http://schemas.microsoft.com/office/drawing/2014/main" id="{1FE3268C-5820-384C-3954-6AD5B05CD5C1}"/>
              </a:ext>
            </a:extLst>
          </p:cNvPr>
          <p:cNvSpPr>
            <a:spLocks noGrp="1"/>
          </p:cNvSpPr>
          <p:nvPr>
            <p:ph sz="half" idx="1"/>
          </p:nvPr>
        </p:nvSpPr>
        <p:spPr>
          <a:xfrm>
            <a:off x="792000" y="2296065"/>
            <a:ext cx="3059998" cy="4304463"/>
          </a:xfrm>
          <a:prstGeom prst="rect">
            <a:avLst/>
          </a:prstGeom>
        </p:spPr>
        <p:txBody>
          <a:bodyPr>
            <a:noAutofit/>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p:txBody>
      </p:sp>
      <p:sp>
        <p:nvSpPr>
          <p:cNvPr id="17" name="Tijdelijke aanduiding voor tekst 2">
            <a:extLst>
              <a:ext uri="{FF2B5EF4-FFF2-40B4-BE49-F238E27FC236}">
                <a16:creationId xmlns:a16="http://schemas.microsoft.com/office/drawing/2014/main" id="{0F9DD1B5-A367-2C79-133D-FD00390CF1F4}"/>
              </a:ext>
            </a:extLst>
          </p:cNvPr>
          <p:cNvSpPr>
            <a:spLocks noGrp="1"/>
          </p:cNvSpPr>
          <p:nvPr>
            <p:ph type="body" idx="11" hasCustomPrompt="1"/>
          </p:nvPr>
        </p:nvSpPr>
        <p:spPr>
          <a:xfrm>
            <a:off x="792000" y="1373085"/>
            <a:ext cx="3059998" cy="649380"/>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9506172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s with subtitle and icons">
    <p:spTree>
      <p:nvGrpSpPr>
        <p:cNvPr id="1" name=""/>
        <p:cNvGrpSpPr/>
        <p:nvPr/>
      </p:nvGrpSpPr>
      <p:grpSpPr>
        <a:xfrm>
          <a:off x="0" y="0"/>
          <a:ext cx="0" cy="0"/>
          <a:chOff x="0" y="0"/>
          <a:chExt cx="0" cy="0"/>
        </a:xfrm>
      </p:grpSpPr>
      <p:sp>
        <p:nvSpPr>
          <p:cNvPr id="10" name="Tijdelijke aanduiding voor afbeelding 11">
            <a:extLst>
              <a:ext uri="{FF2B5EF4-FFF2-40B4-BE49-F238E27FC236}">
                <a16:creationId xmlns:a16="http://schemas.microsoft.com/office/drawing/2014/main" id="{E35C547B-B4BF-4085-F2F7-F49423D37359}"/>
              </a:ext>
            </a:extLst>
          </p:cNvPr>
          <p:cNvSpPr>
            <a:spLocks noGrp="1" noChangeAspect="1"/>
          </p:cNvSpPr>
          <p:nvPr>
            <p:ph type="pic" sz="quarter" idx="17" hasCustomPrompt="1"/>
          </p:nvPr>
        </p:nvSpPr>
        <p:spPr>
          <a:xfrm>
            <a:off x="791999" y="135367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6" name="Tijdelijke aanduiding voor inhoud 2">
            <a:extLst>
              <a:ext uri="{FF2B5EF4-FFF2-40B4-BE49-F238E27FC236}">
                <a16:creationId xmlns:a16="http://schemas.microsoft.com/office/drawing/2014/main" id="{9C06964A-D75D-F437-9459-608E0179C5A2}"/>
              </a:ext>
            </a:extLst>
          </p:cNvPr>
          <p:cNvSpPr>
            <a:spLocks noGrp="1"/>
          </p:cNvSpPr>
          <p:nvPr>
            <p:ph sz="half" idx="19"/>
          </p:nvPr>
        </p:nvSpPr>
        <p:spPr>
          <a:xfrm>
            <a:off x="4566000" y="2907156"/>
            <a:ext cx="3060000" cy="3686446"/>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17" name="Tijdelijke aanduiding voor afbeelding 11">
            <a:extLst>
              <a:ext uri="{FF2B5EF4-FFF2-40B4-BE49-F238E27FC236}">
                <a16:creationId xmlns:a16="http://schemas.microsoft.com/office/drawing/2014/main" id="{201E4377-2235-84C2-FC02-72F2B706A401}"/>
              </a:ext>
            </a:extLst>
          </p:cNvPr>
          <p:cNvSpPr>
            <a:spLocks noGrp="1" noChangeAspect="1"/>
          </p:cNvSpPr>
          <p:nvPr>
            <p:ph type="pic" sz="quarter" idx="20" hasCustomPrompt="1"/>
          </p:nvPr>
        </p:nvSpPr>
        <p:spPr>
          <a:xfrm>
            <a:off x="4559999" y="135367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8" name="Tijdelijke aanduiding voor tekst 2">
            <a:extLst>
              <a:ext uri="{FF2B5EF4-FFF2-40B4-BE49-F238E27FC236}">
                <a16:creationId xmlns:a16="http://schemas.microsoft.com/office/drawing/2014/main" id="{2038A719-4684-1AF6-E808-A697C1826D7E}"/>
              </a:ext>
            </a:extLst>
          </p:cNvPr>
          <p:cNvSpPr>
            <a:spLocks noGrp="1"/>
          </p:cNvSpPr>
          <p:nvPr>
            <p:ph type="body" idx="21" hasCustomPrompt="1"/>
          </p:nvPr>
        </p:nvSpPr>
        <p:spPr>
          <a:xfrm>
            <a:off x="4557978" y="2162263"/>
            <a:ext cx="3060000" cy="64938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9" name="Tijdelijke aanduiding voor inhoud 2">
            <a:extLst>
              <a:ext uri="{FF2B5EF4-FFF2-40B4-BE49-F238E27FC236}">
                <a16:creationId xmlns:a16="http://schemas.microsoft.com/office/drawing/2014/main" id="{E56C67B9-C50C-7996-650A-2A8A49A13E68}"/>
              </a:ext>
            </a:extLst>
          </p:cNvPr>
          <p:cNvSpPr>
            <a:spLocks noGrp="1"/>
          </p:cNvSpPr>
          <p:nvPr>
            <p:ph sz="half" idx="22"/>
          </p:nvPr>
        </p:nvSpPr>
        <p:spPr>
          <a:xfrm>
            <a:off x="8339999" y="2900231"/>
            <a:ext cx="3060000" cy="3693371"/>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20" name="Tijdelijke aanduiding voor afbeelding 11">
            <a:extLst>
              <a:ext uri="{FF2B5EF4-FFF2-40B4-BE49-F238E27FC236}">
                <a16:creationId xmlns:a16="http://schemas.microsoft.com/office/drawing/2014/main" id="{1027939B-B513-C8EC-176F-51066ACB1FDA}"/>
              </a:ext>
            </a:extLst>
          </p:cNvPr>
          <p:cNvSpPr>
            <a:spLocks noGrp="1" noChangeAspect="1"/>
          </p:cNvSpPr>
          <p:nvPr>
            <p:ph type="pic" sz="quarter" idx="23" hasCustomPrompt="1"/>
          </p:nvPr>
        </p:nvSpPr>
        <p:spPr>
          <a:xfrm>
            <a:off x="8327999" y="135367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1" name="Tijdelijke aanduiding voor tekst 2">
            <a:extLst>
              <a:ext uri="{FF2B5EF4-FFF2-40B4-BE49-F238E27FC236}">
                <a16:creationId xmlns:a16="http://schemas.microsoft.com/office/drawing/2014/main" id="{21E6B8D1-AC29-336A-2790-76BAD33C7974}"/>
              </a:ext>
            </a:extLst>
          </p:cNvPr>
          <p:cNvSpPr>
            <a:spLocks noGrp="1"/>
          </p:cNvSpPr>
          <p:nvPr>
            <p:ph type="body" idx="24" hasCustomPrompt="1"/>
          </p:nvPr>
        </p:nvSpPr>
        <p:spPr>
          <a:xfrm>
            <a:off x="8331977" y="2162263"/>
            <a:ext cx="3060000" cy="64938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 name="Footer Placeholder 2">
            <a:extLst>
              <a:ext uri="{FF2B5EF4-FFF2-40B4-BE49-F238E27FC236}">
                <a16:creationId xmlns:a16="http://schemas.microsoft.com/office/drawing/2014/main" id="{334DBB6F-DE0F-A98E-04DA-8A51658D7BD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8A095902-A0E3-AC89-ED44-3FFF0DA2DCEC}"/>
              </a:ext>
            </a:extLst>
          </p:cNvPr>
          <p:cNvSpPr>
            <a:spLocks noGrp="1"/>
          </p:cNvSpPr>
          <p:nvPr>
            <p:ph sz="half" idx="1"/>
          </p:nvPr>
        </p:nvSpPr>
        <p:spPr>
          <a:xfrm>
            <a:off x="792000" y="2907156"/>
            <a:ext cx="3060000" cy="3693371"/>
          </a:xfrm>
          <a:prstGeom prst="rect">
            <a:avLst/>
          </a:prstGeom>
        </p:spPr>
        <p:txBody>
          <a:bodyPr>
            <a:noAutofit/>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p:txBody>
      </p:sp>
      <p:sp>
        <p:nvSpPr>
          <p:cNvPr id="5" name="Tijdelijke aanduiding voor tekst 2">
            <a:extLst>
              <a:ext uri="{FF2B5EF4-FFF2-40B4-BE49-F238E27FC236}">
                <a16:creationId xmlns:a16="http://schemas.microsoft.com/office/drawing/2014/main" id="{329E23EE-232E-DABC-27F4-7CDD43A72612}"/>
              </a:ext>
            </a:extLst>
          </p:cNvPr>
          <p:cNvSpPr>
            <a:spLocks noGrp="1"/>
          </p:cNvSpPr>
          <p:nvPr>
            <p:ph type="body" idx="11" hasCustomPrompt="1"/>
          </p:nvPr>
        </p:nvSpPr>
        <p:spPr>
          <a:xfrm>
            <a:off x="792000" y="2129961"/>
            <a:ext cx="3060000" cy="64938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6" name="Tijdelijke aanduiding voor titel 1">
            <a:extLst>
              <a:ext uri="{FF2B5EF4-FFF2-40B4-BE49-F238E27FC236}">
                <a16:creationId xmlns:a16="http://schemas.microsoft.com/office/drawing/2014/main" id="{3DB5CAFE-BAEC-648E-A08F-E1C7D14B994F}"/>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26755994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jdelijke aanduiding voor afbeelding 11">
            <a:extLst>
              <a:ext uri="{FF2B5EF4-FFF2-40B4-BE49-F238E27FC236}">
                <a16:creationId xmlns:a16="http://schemas.microsoft.com/office/drawing/2014/main" id="{00ED5CDE-7DD7-6C29-351F-D60C9DAA6FCE}"/>
              </a:ext>
            </a:extLst>
          </p:cNvPr>
          <p:cNvSpPr>
            <a:spLocks noGrp="1" noChangeAspect="1"/>
          </p:cNvSpPr>
          <p:nvPr>
            <p:ph type="pic" sz="quarter" idx="15" hasCustomPrompt="1"/>
          </p:nvPr>
        </p:nvSpPr>
        <p:spPr>
          <a:xfrm>
            <a:off x="779717" y="1517642"/>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5" name="Tijdelijke aanduiding voor tekst 2">
            <a:extLst>
              <a:ext uri="{FF2B5EF4-FFF2-40B4-BE49-F238E27FC236}">
                <a16:creationId xmlns:a16="http://schemas.microsoft.com/office/drawing/2014/main" id="{AF720514-2DA9-A3E3-533A-FDABFABB3391}"/>
              </a:ext>
            </a:extLst>
          </p:cNvPr>
          <p:cNvSpPr>
            <a:spLocks noGrp="1"/>
          </p:cNvSpPr>
          <p:nvPr>
            <p:ph type="body" idx="24" hasCustomPrompt="1"/>
          </p:nvPr>
        </p:nvSpPr>
        <p:spPr>
          <a:xfrm>
            <a:off x="779717" y="2361080"/>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0" name="Tijdelijke aanduiding voor afbeelding 11">
            <a:extLst>
              <a:ext uri="{FF2B5EF4-FFF2-40B4-BE49-F238E27FC236}">
                <a16:creationId xmlns:a16="http://schemas.microsoft.com/office/drawing/2014/main" id="{FFCC68A0-53D2-1B44-E49C-2CE4C5F224CE}"/>
              </a:ext>
            </a:extLst>
          </p:cNvPr>
          <p:cNvSpPr>
            <a:spLocks noGrp="1" noChangeAspect="1"/>
          </p:cNvSpPr>
          <p:nvPr>
            <p:ph type="pic" sz="quarter" idx="27" hasCustomPrompt="1"/>
          </p:nvPr>
        </p:nvSpPr>
        <p:spPr>
          <a:xfrm>
            <a:off x="779717" y="409436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1" name="Tijdelijke aanduiding voor tekst 2">
            <a:extLst>
              <a:ext uri="{FF2B5EF4-FFF2-40B4-BE49-F238E27FC236}">
                <a16:creationId xmlns:a16="http://schemas.microsoft.com/office/drawing/2014/main" id="{1355AA58-F9DC-987E-7213-E9E3D7CB0681}"/>
              </a:ext>
            </a:extLst>
          </p:cNvPr>
          <p:cNvSpPr>
            <a:spLocks noGrp="1"/>
          </p:cNvSpPr>
          <p:nvPr>
            <p:ph type="body" idx="28" hasCustomPrompt="1"/>
          </p:nvPr>
        </p:nvSpPr>
        <p:spPr>
          <a:xfrm>
            <a:off x="779717" y="4937804"/>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2" name="Tijdelijke aanduiding voor afbeelding 11">
            <a:extLst>
              <a:ext uri="{FF2B5EF4-FFF2-40B4-BE49-F238E27FC236}">
                <a16:creationId xmlns:a16="http://schemas.microsoft.com/office/drawing/2014/main" id="{712685E4-30F9-6D89-8E70-AE3193211938}"/>
              </a:ext>
            </a:extLst>
          </p:cNvPr>
          <p:cNvSpPr>
            <a:spLocks noGrp="1" noChangeAspect="1"/>
          </p:cNvSpPr>
          <p:nvPr>
            <p:ph type="pic" sz="quarter" idx="29" hasCustomPrompt="1"/>
          </p:nvPr>
        </p:nvSpPr>
        <p:spPr>
          <a:xfrm>
            <a:off x="9125860" y="1517642"/>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3" name="Tijdelijke aanduiding voor tekst 2">
            <a:extLst>
              <a:ext uri="{FF2B5EF4-FFF2-40B4-BE49-F238E27FC236}">
                <a16:creationId xmlns:a16="http://schemas.microsoft.com/office/drawing/2014/main" id="{5311EC53-2248-2A66-F1C1-5B94F2ECEDF0}"/>
              </a:ext>
            </a:extLst>
          </p:cNvPr>
          <p:cNvSpPr>
            <a:spLocks noGrp="1"/>
          </p:cNvSpPr>
          <p:nvPr>
            <p:ph type="body" idx="30" hasCustomPrompt="1"/>
          </p:nvPr>
        </p:nvSpPr>
        <p:spPr>
          <a:xfrm>
            <a:off x="9125860" y="2361080"/>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4" name="Tijdelijke aanduiding voor afbeelding 11">
            <a:extLst>
              <a:ext uri="{FF2B5EF4-FFF2-40B4-BE49-F238E27FC236}">
                <a16:creationId xmlns:a16="http://schemas.microsoft.com/office/drawing/2014/main" id="{83CC1ECD-EF86-1349-73E5-A725AB1DE3B7}"/>
              </a:ext>
            </a:extLst>
          </p:cNvPr>
          <p:cNvSpPr>
            <a:spLocks noGrp="1" noChangeAspect="1"/>
          </p:cNvSpPr>
          <p:nvPr>
            <p:ph type="pic" sz="quarter" idx="31" hasCustomPrompt="1"/>
          </p:nvPr>
        </p:nvSpPr>
        <p:spPr>
          <a:xfrm>
            <a:off x="9131999" y="409436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5" name="Tijdelijke aanduiding voor tekst 2">
            <a:extLst>
              <a:ext uri="{FF2B5EF4-FFF2-40B4-BE49-F238E27FC236}">
                <a16:creationId xmlns:a16="http://schemas.microsoft.com/office/drawing/2014/main" id="{3C79AACC-C249-315C-0CA7-B3FA0BEDD5CD}"/>
              </a:ext>
            </a:extLst>
          </p:cNvPr>
          <p:cNvSpPr>
            <a:spLocks noGrp="1"/>
          </p:cNvSpPr>
          <p:nvPr>
            <p:ph type="body" idx="32" hasCustomPrompt="1"/>
          </p:nvPr>
        </p:nvSpPr>
        <p:spPr>
          <a:xfrm>
            <a:off x="9131999" y="4937804"/>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6" name="Tijdelijke aanduiding voor tekst 2">
            <a:extLst>
              <a:ext uri="{FF2B5EF4-FFF2-40B4-BE49-F238E27FC236}">
                <a16:creationId xmlns:a16="http://schemas.microsoft.com/office/drawing/2014/main" id="{DC4F5955-7C55-1875-F542-E779D4814A54}"/>
              </a:ext>
            </a:extLst>
          </p:cNvPr>
          <p:cNvSpPr>
            <a:spLocks noGrp="1"/>
          </p:cNvSpPr>
          <p:nvPr>
            <p:ph type="body" idx="33" hasCustomPrompt="1"/>
          </p:nvPr>
        </p:nvSpPr>
        <p:spPr>
          <a:xfrm>
            <a:off x="3561765" y="2366650"/>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7" name="Tijdelijke aanduiding voor tekst 2">
            <a:extLst>
              <a:ext uri="{FF2B5EF4-FFF2-40B4-BE49-F238E27FC236}">
                <a16:creationId xmlns:a16="http://schemas.microsoft.com/office/drawing/2014/main" id="{1979BA03-58C3-AFA9-71D6-65EF0E58EA55}"/>
              </a:ext>
            </a:extLst>
          </p:cNvPr>
          <p:cNvSpPr>
            <a:spLocks noGrp="1"/>
          </p:cNvSpPr>
          <p:nvPr>
            <p:ph type="body" idx="34" hasCustomPrompt="1"/>
          </p:nvPr>
        </p:nvSpPr>
        <p:spPr>
          <a:xfrm>
            <a:off x="6343813" y="2361080"/>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8" name="Tijdelijke aanduiding voor afbeelding 11">
            <a:extLst>
              <a:ext uri="{FF2B5EF4-FFF2-40B4-BE49-F238E27FC236}">
                <a16:creationId xmlns:a16="http://schemas.microsoft.com/office/drawing/2014/main" id="{77188F4C-D701-5057-80E1-CA76354680D2}"/>
              </a:ext>
            </a:extLst>
          </p:cNvPr>
          <p:cNvSpPr>
            <a:spLocks noGrp="1" noChangeAspect="1"/>
          </p:cNvSpPr>
          <p:nvPr>
            <p:ph type="pic" sz="quarter" idx="35" hasCustomPrompt="1"/>
          </p:nvPr>
        </p:nvSpPr>
        <p:spPr>
          <a:xfrm>
            <a:off x="3561765" y="1517642"/>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9" name="Tijdelijke aanduiding voor afbeelding 11">
            <a:extLst>
              <a:ext uri="{FF2B5EF4-FFF2-40B4-BE49-F238E27FC236}">
                <a16:creationId xmlns:a16="http://schemas.microsoft.com/office/drawing/2014/main" id="{D03E763F-CF9B-6393-AA49-8D5EC865B570}"/>
              </a:ext>
            </a:extLst>
          </p:cNvPr>
          <p:cNvSpPr>
            <a:spLocks noGrp="1" noChangeAspect="1"/>
          </p:cNvSpPr>
          <p:nvPr>
            <p:ph type="pic" sz="quarter" idx="36" hasCustomPrompt="1"/>
          </p:nvPr>
        </p:nvSpPr>
        <p:spPr>
          <a:xfrm>
            <a:off x="6343812" y="1517642"/>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30" name="Tijdelijke aanduiding voor tekst 2">
            <a:extLst>
              <a:ext uri="{FF2B5EF4-FFF2-40B4-BE49-F238E27FC236}">
                <a16:creationId xmlns:a16="http://schemas.microsoft.com/office/drawing/2014/main" id="{CD8CFC07-6AD3-93CC-F135-6DFFBF3D4FE5}"/>
              </a:ext>
            </a:extLst>
          </p:cNvPr>
          <p:cNvSpPr>
            <a:spLocks noGrp="1"/>
          </p:cNvSpPr>
          <p:nvPr>
            <p:ph type="body" idx="37" hasCustomPrompt="1"/>
          </p:nvPr>
        </p:nvSpPr>
        <p:spPr>
          <a:xfrm>
            <a:off x="3567904" y="4943374"/>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1" name="Tijdelijke aanduiding voor tekst 2">
            <a:extLst>
              <a:ext uri="{FF2B5EF4-FFF2-40B4-BE49-F238E27FC236}">
                <a16:creationId xmlns:a16="http://schemas.microsoft.com/office/drawing/2014/main" id="{6118ECD9-CADD-7002-E8AA-7DC59744A9ED}"/>
              </a:ext>
            </a:extLst>
          </p:cNvPr>
          <p:cNvSpPr>
            <a:spLocks noGrp="1"/>
          </p:cNvSpPr>
          <p:nvPr>
            <p:ph type="body" idx="38" hasCustomPrompt="1"/>
          </p:nvPr>
        </p:nvSpPr>
        <p:spPr>
          <a:xfrm>
            <a:off x="6349952" y="4937804"/>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2" name="Tijdelijke aanduiding voor afbeelding 11">
            <a:extLst>
              <a:ext uri="{FF2B5EF4-FFF2-40B4-BE49-F238E27FC236}">
                <a16:creationId xmlns:a16="http://schemas.microsoft.com/office/drawing/2014/main" id="{DE06DA71-E943-B85A-95BD-F5C0872AB390}"/>
              </a:ext>
            </a:extLst>
          </p:cNvPr>
          <p:cNvSpPr>
            <a:spLocks noGrp="1" noChangeAspect="1"/>
          </p:cNvSpPr>
          <p:nvPr>
            <p:ph type="pic" sz="quarter" idx="39" hasCustomPrompt="1"/>
          </p:nvPr>
        </p:nvSpPr>
        <p:spPr>
          <a:xfrm>
            <a:off x="3567904" y="409436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33" name="Tijdelijke aanduiding voor afbeelding 11">
            <a:extLst>
              <a:ext uri="{FF2B5EF4-FFF2-40B4-BE49-F238E27FC236}">
                <a16:creationId xmlns:a16="http://schemas.microsoft.com/office/drawing/2014/main" id="{993FF0C5-3F6B-AF46-E2D4-CEC4D022DAA8}"/>
              </a:ext>
            </a:extLst>
          </p:cNvPr>
          <p:cNvSpPr>
            <a:spLocks noGrp="1" noChangeAspect="1"/>
          </p:cNvSpPr>
          <p:nvPr>
            <p:ph type="pic" sz="quarter" idx="40" hasCustomPrompt="1"/>
          </p:nvPr>
        </p:nvSpPr>
        <p:spPr>
          <a:xfrm>
            <a:off x="6349951" y="409436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6" name="Footer Placeholder 2">
            <a:extLst>
              <a:ext uri="{FF2B5EF4-FFF2-40B4-BE49-F238E27FC236}">
                <a16:creationId xmlns:a16="http://schemas.microsoft.com/office/drawing/2014/main" id="{D2F3BEC6-8378-4EF7-3696-84DB42DD4621}"/>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titel 1">
            <a:extLst>
              <a:ext uri="{FF2B5EF4-FFF2-40B4-BE49-F238E27FC236}">
                <a16:creationId xmlns:a16="http://schemas.microsoft.com/office/drawing/2014/main" id="{0EF3785B-55A2-41B6-BE27-1EBA391FE196}"/>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4412334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collaboration">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2C0AEA8-36A5-0A78-8020-162823F2DF22}"/>
              </a:ext>
            </a:extLst>
          </p:cNvPr>
          <p:cNvSpPr>
            <a:spLocks noGrp="1"/>
          </p:cNvSpPr>
          <p:nvPr>
            <p:ph sz="half" idx="1"/>
          </p:nvPr>
        </p:nvSpPr>
        <p:spPr>
          <a:xfrm>
            <a:off x="1728000" y="2406057"/>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2" name="Tijdelijke aanduiding voor tekst 2">
            <a:extLst>
              <a:ext uri="{FF2B5EF4-FFF2-40B4-BE49-F238E27FC236}">
                <a16:creationId xmlns:a16="http://schemas.microsoft.com/office/drawing/2014/main" id="{1E11D0CE-46E7-3F62-6F16-774A16A33DF9}"/>
              </a:ext>
            </a:extLst>
          </p:cNvPr>
          <p:cNvSpPr>
            <a:spLocks noGrp="1"/>
          </p:cNvSpPr>
          <p:nvPr>
            <p:ph type="body" idx="11" hasCustomPrompt="1"/>
          </p:nvPr>
        </p:nvSpPr>
        <p:spPr>
          <a:xfrm>
            <a:off x="1728001" y="1917313"/>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4" name="Tijdelijke aanduiding voor afbeelding 11">
            <a:extLst>
              <a:ext uri="{FF2B5EF4-FFF2-40B4-BE49-F238E27FC236}">
                <a16:creationId xmlns:a16="http://schemas.microsoft.com/office/drawing/2014/main" id="{19DFDCEC-23F1-BAA2-8558-0667B6353E57}"/>
              </a:ext>
            </a:extLst>
          </p:cNvPr>
          <p:cNvSpPr>
            <a:spLocks noGrp="1" noChangeAspect="1"/>
          </p:cNvSpPr>
          <p:nvPr>
            <p:ph type="pic" sz="quarter" idx="15" hasCustomPrompt="1"/>
          </p:nvPr>
        </p:nvSpPr>
        <p:spPr>
          <a:xfrm>
            <a:off x="792000" y="1917313"/>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6" name="Tijdelijke aanduiding voor inhoud 2">
            <a:extLst>
              <a:ext uri="{FF2B5EF4-FFF2-40B4-BE49-F238E27FC236}">
                <a16:creationId xmlns:a16="http://schemas.microsoft.com/office/drawing/2014/main" id="{349754CD-8EBC-DF8E-3858-56F080C2D214}"/>
              </a:ext>
            </a:extLst>
          </p:cNvPr>
          <p:cNvSpPr>
            <a:spLocks noGrp="1"/>
          </p:cNvSpPr>
          <p:nvPr>
            <p:ph sz="half" idx="16"/>
          </p:nvPr>
        </p:nvSpPr>
        <p:spPr>
          <a:xfrm>
            <a:off x="1728000" y="5085097"/>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7" name="Tijdelijke aanduiding voor tekst 2">
            <a:extLst>
              <a:ext uri="{FF2B5EF4-FFF2-40B4-BE49-F238E27FC236}">
                <a16:creationId xmlns:a16="http://schemas.microsoft.com/office/drawing/2014/main" id="{CD8C3440-F8E0-0630-A20A-69914CC0135E}"/>
              </a:ext>
            </a:extLst>
          </p:cNvPr>
          <p:cNvSpPr>
            <a:spLocks noGrp="1"/>
          </p:cNvSpPr>
          <p:nvPr>
            <p:ph type="body" idx="17" hasCustomPrompt="1"/>
          </p:nvPr>
        </p:nvSpPr>
        <p:spPr>
          <a:xfrm>
            <a:off x="1728001" y="4596353"/>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afbeelding 11">
            <a:extLst>
              <a:ext uri="{FF2B5EF4-FFF2-40B4-BE49-F238E27FC236}">
                <a16:creationId xmlns:a16="http://schemas.microsoft.com/office/drawing/2014/main" id="{B226CB9E-D4E5-AE4E-73B6-2BBEC2A32CDA}"/>
              </a:ext>
            </a:extLst>
          </p:cNvPr>
          <p:cNvSpPr>
            <a:spLocks noGrp="1" noChangeAspect="1"/>
          </p:cNvSpPr>
          <p:nvPr>
            <p:ph type="pic" sz="quarter" idx="18" hasCustomPrompt="1"/>
          </p:nvPr>
        </p:nvSpPr>
        <p:spPr>
          <a:xfrm>
            <a:off x="792000" y="4596353"/>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0" name="Tijdelijke aanduiding voor inhoud 2">
            <a:extLst>
              <a:ext uri="{FF2B5EF4-FFF2-40B4-BE49-F238E27FC236}">
                <a16:creationId xmlns:a16="http://schemas.microsoft.com/office/drawing/2014/main" id="{0FEEFAE7-E168-8EA6-A661-DDACC6AE2EFA}"/>
              </a:ext>
            </a:extLst>
          </p:cNvPr>
          <p:cNvSpPr>
            <a:spLocks noGrp="1"/>
          </p:cNvSpPr>
          <p:nvPr>
            <p:ph sz="half" idx="19"/>
          </p:nvPr>
        </p:nvSpPr>
        <p:spPr>
          <a:xfrm>
            <a:off x="7285199" y="2406057"/>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13" name="Tijdelijke aanduiding voor tekst 2">
            <a:extLst>
              <a:ext uri="{FF2B5EF4-FFF2-40B4-BE49-F238E27FC236}">
                <a16:creationId xmlns:a16="http://schemas.microsoft.com/office/drawing/2014/main" id="{34C86145-1AA9-AE5B-AFBE-BAD3FE11D42E}"/>
              </a:ext>
            </a:extLst>
          </p:cNvPr>
          <p:cNvSpPr>
            <a:spLocks noGrp="1"/>
          </p:cNvSpPr>
          <p:nvPr>
            <p:ph type="body" idx="20" hasCustomPrompt="1"/>
          </p:nvPr>
        </p:nvSpPr>
        <p:spPr>
          <a:xfrm>
            <a:off x="7285200" y="1917313"/>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4" name="Tijdelijke aanduiding voor afbeelding 11">
            <a:extLst>
              <a:ext uri="{FF2B5EF4-FFF2-40B4-BE49-F238E27FC236}">
                <a16:creationId xmlns:a16="http://schemas.microsoft.com/office/drawing/2014/main" id="{34A393B7-10AF-FE63-2C17-6BBE08CA1C4F}"/>
              </a:ext>
            </a:extLst>
          </p:cNvPr>
          <p:cNvSpPr>
            <a:spLocks noGrp="1" noChangeAspect="1"/>
          </p:cNvSpPr>
          <p:nvPr>
            <p:ph type="pic" sz="quarter" idx="21" hasCustomPrompt="1"/>
          </p:nvPr>
        </p:nvSpPr>
        <p:spPr>
          <a:xfrm>
            <a:off x="6349199" y="1917313"/>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5" name="Tijdelijke aanduiding voor inhoud 2">
            <a:extLst>
              <a:ext uri="{FF2B5EF4-FFF2-40B4-BE49-F238E27FC236}">
                <a16:creationId xmlns:a16="http://schemas.microsoft.com/office/drawing/2014/main" id="{03832344-2804-093A-8959-22B21B9C221B}"/>
              </a:ext>
            </a:extLst>
          </p:cNvPr>
          <p:cNvSpPr>
            <a:spLocks noGrp="1"/>
          </p:cNvSpPr>
          <p:nvPr>
            <p:ph sz="half" idx="22"/>
          </p:nvPr>
        </p:nvSpPr>
        <p:spPr>
          <a:xfrm>
            <a:off x="7285199" y="5085097"/>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16" name="Tijdelijke aanduiding voor tekst 2">
            <a:extLst>
              <a:ext uri="{FF2B5EF4-FFF2-40B4-BE49-F238E27FC236}">
                <a16:creationId xmlns:a16="http://schemas.microsoft.com/office/drawing/2014/main" id="{29AA61CD-50DC-B9BA-B540-B4500647824F}"/>
              </a:ext>
            </a:extLst>
          </p:cNvPr>
          <p:cNvSpPr>
            <a:spLocks noGrp="1"/>
          </p:cNvSpPr>
          <p:nvPr>
            <p:ph type="body" idx="23" hasCustomPrompt="1"/>
          </p:nvPr>
        </p:nvSpPr>
        <p:spPr>
          <a:xfrm>
            <a:off x="7285200" y="4596353"/>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7" name="Tijdelijke aanduiding voor afbeelding 11">
            <a:extLst>
              <a:ext uri="{FF2B5EF4-FFF2-40B4-BE49-F238E27FC236}">
                <a16:creationId xmlns:a16="http://schemas.microsoft.com/office/drawing/2014/main" id="{AD2568B5-CEDD-F520-762C-92CA4B3E9AB9}"/>
              </a:ext>
            </a:extLst>
          </p:cNvPr>
          <p:cNvSpPr>
            <a:spLocks noGrp="1" noChangeAspect="1"/>
          </p:cNvSpPr>
          <p:nvPr>
            <p:ph type="pic" sz="quarter" idx="24" hasCustomPrompt="1"/>
          </p:nvPr>
        </p:nvSpPr>
        <p:spPr>
          <a:xfrm>
            <a:off x="6349199" y="4596353"/>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1" name="Footer Placeholder 2">
            <a:extLst>
              <a:ext uri="{FF2B5EF4-FFF2-40B4-BE49-F238E27FC236}">
                <a16:creationId xmlns:a16="http://schemas.microsoft.com/office/drawing/2014/main" id="{84C7B233-BF52-AE82-7728-54FB974F973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8" name="Tijdelijke aanduiding voor titel 1">
            <a:extLst>
              <a:ext uri="{FF2B5EF4-FFF2-40B4-BE49-F238E27FC236}">
                <a16:creationId xmlns:a16="http://schemas.microsoft.com/office/drawing/2014/main" id="{8E73B912-66C1-D8D1-715D-DFCF211E47D2}"/>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6670151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outlook">
    <p:spTree>
      <p:nvGrpSpPr>
        <p:cNvPr id="1" name=""/>
        <p:cNvGrpSpPr/>
        <p:nvPr/>
      </p:nvGrpSpPr>
      <p:grpSpPr>
        <a:xfrm>
          <a:off x="0" y="0"/>
          <a:ext cx="0" cy="0"/>
          <a:chOff x="0" y="0"/>
          <a:chExt cx="0" cy="0"/>
        </a:xfrm>
      </p:grpSpPr>
      <p:cxnSp>
        <p:nvCxnSpPr>
          <p:cNvPr id="12" name="Rechte verbindingslijn 11">
            <a:extLst>
              <a:ext uri="{FF2B5EF4-FFF2-40B4-BE49-F238E27FC236}">
                <a16:creationId xmlns:a16="http://schemas.microsoft.com/office/drawing/2014/main" id="{AD8339D7-3963-5A88-2E9B-82BFFF6D30F1}"/>
              </a:ext>
            </a:extLst>
          </p:cNvPr>
          <p:cNvCxnSpPr/>
          <p:nvPr/>
        </p:nvCxnSpPr>
        <p:spPr>
          <a:xfrm>
            <a:off x="791999" y="3940876"/>
            <a:ext cx="10608000" cy="0"/>
          </a:xfrm>
          <a:prstGeom prst="line">
            <a:avLst/>
          </a:prstGeom>
          <a:ln w="38100">
            <a:solidFill>
              <a:srgbClr val="D1E3F7"/>
            </a:solidFill>
          </a:ln>
        </p:spPr>
        <p:style>
          <a:lnRef idx="3">
            <a:schemeClr val="accent3"/>
          </a:lnRef>
          <a:fillRef idx="0">
            <a:schemeClr val="accent3"/>
          </a:fillRef>
          <a:effectRef idx="2">
            <a:schemeClr val="accent3"/>
          </a:effectRef>
          <a:fontRef idx="minor">
            <a:schemeClr val="tx1"/>
          </a:fontRef>
        </p:style>
      </p:cxnSp>
      <p:sp>
        <p:nvSpPr>
          <p:cNvPr id="19" name="Tijdelijke aanduiding voor inhoud 2">
            <a:extLst>
              <a:ext uri="{FF2B5EF4-FFF2-40B4-BE49-F238E27FC236}">
                <a16:creationId xmlns:a16="http://schemas.microsoft.com/office/drawing/2014/main" id="{A046EFC5-2CEB-A518-1E79-2AC01AAE74A7}"/>
              </a:ext>
            </a:extLst>
          </p:cNvPr>
          <p:cNvSpPr>
            <a:spLocks noGrp="1"/>
          </p:cNvSpPr>
          <p:nvPr>
            <p:ph sz="half" idx="1"/>
          </p:nvPr>
        </p:nvSpPr>
        <p:spPr>
          <a:xfrm>
            <a:off x="791999" y="4696876"/>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2" name="Group 1">
            <a:extLst>
              <a:ext uri="{FF2B5EF4-FFF2-40B4-BE49-F238E27FC236}">
                <a16:creationId xmlns:a16="http://schemas.microsoft.com/office/drawing/2014/main" id="{109ABA90-4D41-0166-C754-DB63FD17E451}"/>
              </a:ext>
            </a:extLst>
          </p:cNvPr>
          <p:cNvGrpSpPr/>
          <p:nvPr userDrawn="1"/>
        </p:nvGrpSpPr>
        <p:grpSpPr>
          <a:xfrm>
            <a:off x="1637999" y="3760876"/>
            <a:ext cx="360000" cy="676893"/>
            <a:chOff x="1638000" y="4200658"/>
            <a:chExt cx="360000" cy="676893"/>
          </a:xfrm>
        </p:grpSpPr>
        <p:sp>
          <p:nvSpPr>
            <p:cNvPr id="18" name="Ovaal 17">
              <a:extLst>
                <a:ext uri="{FF2B5EF4-FFF2-40B4-BE49-F238E27FC236}">
                  <a16:creationId xmlns:a16="http://schemas.microsoft.com/office/drawing/2014/main" id="{3CAF92B1-1DE6-FDE0-E7D7-E48AF810E0FE}"/>
                </a:ext>
              </a:extLst>
            </p:cNvPr>
            <p:cNvSpPr>
              <a:spLocks noChangeAspect="1"/>
            </p:cNvSpPr>
            <p:nvPr/>
          </p:nvSpPr>
          <p:spPr>
            <a:xfrm>
              <a:off x="16380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Vrije vorm: vorm 20">
              <a:extLst>
                <a:ext uri="{FF2B5EF4-FFF2-40B4-BE49-F238E27FC236}">
                  <a16:creationId xmlns:a16="http://schemas.microsoft.com/office/drawing/2014/main" id="{A176A7FE-049A-0769-1FA3-D2ECB9E412D9}"/>
                </a:ext>
              </a:extLst>
            </p:cNvPr>
            <p:cNvSpPr>
              <a:spLocks noChangeAspect="1"/>
            </p:cNvSpPr>
            <p:nvPr/>
          </p:nvSpPr>
          <p:spPr>
            <a:xfrm rot="2700000">
              <a:off x="1710000" y="4661551"/>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31" name="Tijdelijke aanduiding voor inhoud 2">
            <a:extLst>
              <a:ext uri="{FF2B5EF4-FFF2-40B4-BE49-F238E27FC236}">
                <a16:creationId xmlns:a16="http://schemas.microsoft.com/office/drawing/2014/main" id="{680E7892-8B36-0667-9CD4-0FA817BF5C41}"/>
              </a:ext>
            </a:extLst>
          </p:cNvPr>
          <p:cNvSpPr>
            <a:spLocks noGrp="1"/>
          </p:cNvSpPr>
          <p:nvPr>
            <p:ph sz="half" idx="14"/>
          </p:nvPr>
        </p:nvSpPr>
        <p:spPr>
          <a:xfrm>
            <a:off x="9347999" y="2451379"/>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24" name="Group 23">
            <a:extLst>
              <a:ext uri="{FF2B5EF4-FFF2-40B4-BE49-F238E27FC236}">
                <a16:creationId xmlns:a16="http://schemas.microsoft.com/office/drawing/2014/main" id="{DDD5D59E-FEAB-1D52-68ED-0524DBB98F20}"/>
              </a:ext>
            </a:extLst>
          </p:cNvPr>
          <p:cNvGrpSpPr/>
          <p:nvPr userDrawn="1"/>
        </p:nvGrpSpPr>
        <p:grpSpPr>
          <a:xfrm>
            <a:off x="10193999" y="3431556"/>
            <a:ext cx="360000" cy="689320"/>
            <a:chOff x="10194000" y="3871338"/>
            <a:chExt cx="360000" cy="689320"/>
          </a:xfrm>
        </p:grpSpPr>
        <p:sp>
          <p:nvSpPr>
            <p:cNvPr id="26" name="Vrije vorm: vorm 25">
              <a:extLst>
                <a:ext uri="{FF2B5EF4-FFF2-40B4-BE49-F238E27FC236}">
                  <a16:creationId xmlns:a16="http://schemas.microsoft.com/office/drawing/2014/main" id="{B78677D7-32DA-DE74-85F8-E283930E72DB}"/>
                </a:ext>
              </a:extLst>
            </p:cNvPr>
            <p:cNvSpPr>
              <a:spLocks noChangeAspect="1"/>
            </p:cNvSpPr>
            <p:nvPr/>
          </p:nvSpPr>
          <p:spPr>
            <a:xfrm rot="13500000">
              <a:off x="10266000" y="3871338"/>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sp>
          <p:nvSpPr>
            <p:cNvPr id="4" name="Ovaal 3">
              <a:extLst>
                <a:ext uri="{FF2B5EF4-FFF2-40B4-BE49-F238E27FC236}">
                  <a16:creationId xmlns:a16="http://schemas.microsoft.com/office/drawing/2014/main" id="{75D82B48-485F-7C9A-C23F-3D3DB4B26A17}"/>
                </a:ext>
              </a:extLst>
            </p:cNvPr>
            <p:cNvSpPr>
              <a:spLocks noChangeAspect="1"/>
            </p:cNvSpPr>
            <p:nvPr/>
          </p:nvSpPr>
          <p:spPr>
            <a:xfrm>
              <a:off x="101940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2" name="Group 21">
            <a:extLst>
              <a:ext uri="{FF2B5EF4-FFF2-40B4-BE49-F238E27FC236}">
                <a16:creationId xmlns:a16="http://schemas.microsoft.com/office/drawing/2014/main" id="{7D4EB7EB-6FCC-34AE-EC9B-CD54089CA779}"/>
              </a:ext>
            </a:extLst>
          </p:cNvPr>
          <p:cNvGrpSpPr/>
          <p:nvPr userDrawn="1"/>
        </p:nvGrpSpPr>
        <p:grpSpPr>
          <a:xfrm>
            <a:off x="6771599" y="3431556"/>
            <a:ext cx="360000" cy="689320"/>
            <a:chOff x="6771600" y="3871338"/>
            <a:chExt cx="360000" cy="689320"/>
          </a:xfrm>
        </p:grpSpPr>
        <p:sp>
          <p:nvSpPr>
            <p:cNvPr id="7" name="Ovaal 6">
              <a:extLst>
                <a:ext uri="{FF2B5EF4-FFF2-40B4-BE49-F238E27FC236}">
                  <a16:creationId xmlns:a16="http://schemas.microsoft.com/office/drawing/2014/main" id="{673BEDDF-9CE7-8FAC-8DDC-92E9C20FDB6A}"/>
                </a:ext>
              </a:extLst>
            </p:cNvPr>
            <p:cNvSpPr>
              <a:spLocks noChangeAspect="1"/>
            </p:cNvSpPr>
            <p:nvPr/>
          </p:nvSpPr>
          <p:spPr>
            <a:xfrm>
              <a:off x="67716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rije vorm: vorm 10">
              <a:extLst>
                <a:ext uri="{FF2B5EF4-FFF2-40B4-BE49-F238E27FC236}">
                  <a16:creationId xmlns:a16="http://schemas.microsoft.com/office/drawing/2014/main" id="{11386AD5-E509-BE10-938D-01B03CC450C1}"/>
                </a:ext>
              </a:extLst>
            </p:cNvPr>
            <p:cNvSpPr>
              <a:spLocks noChangeAspect="1"/>
            </p:cNvSpPr>
            <p:nvPr/>
          </p:nvSpPr>
          <p:spPr>
            <a:xfrm rot="13500000">
              <a:off x="6840313" y="3871338"/>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13" name="Tijdelijke aanduiding voor inhoud 2">
            <a:extLst>
              <a:ext uri="{FF2B5EF4-FFF2-40B4-BE49-F238E27FC236}">
                <a16:creationId xmlns:a16="http://schemas.microsoft.com/office/drawing/2014/main" id="{925F631E-495F-1D02-14FA-1B44DD3E38D3}"/>
              </a:ext>
            </a:extLst>
          </p:cNvPr>
          <p:cNvSpPr>
            <a:spLocks noGrp="1"/>
          </p:cNvSpPr>
          <p:nvPr>
            <p:ph sz="half" idx="15"/>
          </p:nvPr>
        </p:nvSpPr>
        <p:spPr>
          <a:xfrm>
            <a:off x="5922312" y="2451379"/>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3" name="Group 2">
            <a:extLst>
              <a:ext uri="{FF2B5EF4-FFF2-40B4-BE49-F238E27FC236}">
                <a16:creationId xmlns:a16="http://schemas.microsoft.com/office/drawing/2014/main" id="{FDDD13A5-31B7-55E2-4C49-1F87608C4044}"/>
              </a:ext>
            </a:extLst>
          </p:cNvPr>
          <p:cNvGrpSpPr/>
          <p:nvPr userDrawn="1"/>
        </p:nvGrpSpPr>
        <p:grpSpPr>
          <a:xfrm>
            <a:off x="3349199" y="3431556"/>
            <a:ext cx="360000" cy="689320"/>
            <a:chOff x="3349200" y="3871338"/>
            <a:chExt cx="360000" cy="689320"/>
          </a:xfrm>
        </p:grpSpPr>
        <p:sp>
          <p:nvSpPr>
            <p:cNvPr id="5" name="Ovaal 4">
              <a:extLst>
                <a:ext uri="{FF2B5EF4-FFF2-40B4-BE49-F238E27FC236}">
                  <a16:creationId xmlns:a16="http://schemas.microsoft.com/office/drawing/2014/main" id="{B117B797-85C3-3501-6174-FAF758DA09A3}"/>
                </a:ext>
              </a:extLst>
            </p:cNvPr>
            <p:cNvSpPr>
              <a:spLocks noChangeAspect="1"/>
            </p:cNvSpPr>
            <p:nvPr/>
          </p:nvSpPr>
          <p:spPr>
            <a:xfrm>
              <a:off x="33492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Vrije vorm: vorm 13">
              <a:extLst>
                <a:ext uri="{FF2B5EF4-FFF2-40B4-BE49-F238E27FC236}">
                  <a16:creationId xmlns:a16="http://schemas.microsoft.com/office/drawing/2014/main" id="{93C08ED7-2AC5-7AD5-28ED-A91A2FC075BD}"/>
                </a:ext>
              </a:extLst>
            </p:cNvPr>
            <p:cNvSpPr>
              <a:spLocks noChangeAspect="1"/>
            </p:cNvSpPr>
            <p:nvPr/>
          </p:nvSpPr>
          <p:spPr>
            <a:xfrm rot="13500000">
              <a:off x="3414626" y="3871338"/>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15" name="Tijdelijke aanduiding voor inhoud 2">
            <a:extLst>
              <a:ext uri="{FF2B5EF4-FFF2-40B4-BE49-F238E27FC236}">
                <a16:creationId xmlns:a16="http://schemas.microsoft.com/office/drawing/2014/main" id="{FAC42D74-5726-5BAD-C772-84DE58C4D5DA}"/>
              </a:ext>
            </a:extLst>
          </p:cNvPr>
          <p:cNvSpPr>
            <a:spLocks noGrp="1"/>
          </p:cNvSpPr>
          <p:nvPr>
            <p:ph sz="half" idx="16"/>
          </p:nvPr>
        </p:nvSpPr>
        <p:spPr>
          <a:xfrm>
            <a:off x="2496625" y="2451379"/>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ijdelijke aanduiding voor inhoud 2">
            <a:extLst>
              <a:ext uri="{FF2B5EF4-FFF2-40B4-BE49-F238E27FC236}">
                <a16:creationId xmlns:a16="http://schemas.microsoft.com/office/drawing/2014/main" id="{4F2289ED-FD1F-353D-0967-EEF2A65901E7}"/>
              </a:ext>
            </a:extLst>
          </p:cNvPr>
          <p:cNvSpPr>
            <a:spLocks noGrp="1"/>
          </p:cNvSpPr>
          <p:nvPr>
            <p:ph sz="half" idx="17"/>
          </p:nvPr>
        </p:nvSpPr>
        <p:spPr>
          <a:xfrm>
            <a:off x="4213489" y="4696876"/>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15C8E060-978A-BE0E-2996-4293B25FEE05}"/>
              </a:ext>
            </a:extLst>
          </p:cNvPr>
          <p:cNvGrpSpPr/>
          <p:nvPr userDrawn="1"/>
        </p:nvGrpSpPr>
        <p:grpSpPr>
          <a:xfrm>
            <a:off x="5060399" y="3760876"/>
            <a:ext cx="360000" cy="676893"/>
            <a:chOff x="5060400" y="4200658"/>
            <a:chExt cx="360000" cy="676893"/>
          </a:xfrm>
        </p:grpSpPr>
        <p:sp>
          <p:nvSpPr>
            <p:cNvPr id="6" name="Ovaal 5">
              <a:extLst>
                <a:ext uri="{FF2B5EF4-FFF2-40B4-BE49-F238E27FC236}">
                  <a16:creationId xmlns:a16="http://schemas.microsoft.com/office/drawing/2014/main" id="{24EE4E28-B65B-8072-A6E7-30D0997407A6}"/>
                </a:ext>
              </a:extLst>
            </p:cNvPr>
            <p:cNvSpPr>
              <a:spLocks noChangeAspect="1"/>
            </p:cNvSpPr>
            <p:nvPr/>
          </p:nvSpPr>
          <p:spPr>
            <a:xfrm>
              <a:off x="50604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Vrije vorm: vorm 16">
              <a:extLst>
                <a:ext uri="{FF2B5EF4-FFF2-40B4-BE49-F238E27FC236}">
                  <a16:creationId xmlns:a16="http://schemas.microsoft.com/office/drawing/2014/main" id="{1E9E52D7-03BB-B58A-D59A-370837D679F4}"/>
                </a:ext>
              </a:extLst>
            </p:cNvPr>
            <p:cNvSpPr>
              <a:spLocks noChangeAspect="1"/>
            </p:cNvSpPr>
            <p:nvPr/>
          </p:nvSpPr>
          <p:spPr>
            <a:xfrm rot="2700000">
              <a:off x="5131490" y="4661551"/>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20" name="Tijdelijke aanduiding voor inhoud 2">
            <a:extLst>
              <a:ext uri="{FF2B5EF4-FFF2-40B4-BE49-F238E27FC236}">
                <a16:creationId xmlns:a16="http://schemas.microsoft.com/office/drawing/2014/main" id="{661E78CF-706A-9D3A-80AB-21B6128EE8C8}"/>
              </a:ext>
            </a:extLst>
          </p:cNvPr>
          <p:cNvSpPr>
            <a:spLocks noGrp="1"/>
          </p:cNvSpPr>
          <p:nvPr>
            <p:ph sz="half" idx="18"/>
          </p:nvPr>
        </p:nvSpPr>
        <p:spPr>
          <a:xfrm>
            <a:off x="7634979" y="4696876"/>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23" name="Group 22">
            <a:extLst>
              <a:ext uri="{FF2B5EF4-FFF2-40B4-BE49-F238E27FC236}">
                <a16:creationId xmlns:a16="http://schemas.microsoft.com/office/drawing/2014/main" id="{D3630844-7D2B-045E-375D-7EB7C19014B2}"/>
              </a:ext>
            </a:extLst>
          </p:cNvPr>
          <p:cNvGrpSpPr/>
          <p:nvPr userDrawn="1"/>
        </p:nvGrpSpPr>
        <p:grpSpPr>
          <a:xfrm>
            <a:off x="8482799" y="3760876"/>
            <a:ext cx="360000" cy="676893"/>
            <a:chOff x="8482800" y="4200658"/>
            <a:chExt cx="360000" cy="676893"/>
          </a:xfrm>
        </p:grpSpPr>
        <p:sp>
          <p:nvSpPr>
            <p:cNvPr id="9" name="Ovaal 8">
              <a:extLst>
                <a:ext uri="{FF2B5EF4-FFF2-40B4-BE49-F238E27FC236}">
                  <a16:creationId xmlns:a16="http://schemas.microsoft.com/office/drawing/2014/main" id="{00FA3CBD-E88A-71C0-8555-D24BD776C901}"/>
                </a:ext>
              </a:extLst>
            </p:cNvPr>
            <p:cNvSpPr>
              <a:spLocks noChangeAspect="1"/>
            </p:cNvSpPr>
            <p:nvPr/>
          </p:nvSpPr>
          <p:spPr>
            <a:xfrm>
              <a:off x="84828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Vrije vorm: vorm 29">
              <a:extLst>
                <a:ext uri="{FF2B5EF4-FFF2-40B4-BE49-F238E27FC236}">
                  <a16:creationId xmlns:a16="http://schemas.microsoft.com/office/drawing/2014/main" id="{2C1B84D8-AFAD-6DEC-1829-4E5E01D46951}"/>
                </a:ext>
              </a:extLst>
            </p:cNvPr>
            <p:cNvSpPr>
              <a:spLocks noChangeAspect="1"/>
            </p:cNvSpPr>
            <p:nvPr/>
          </p:nvSpPr>
          <p:spPr>
            <a:xfrm rot="2700000">
              <a:off x="8552980" y="4661551"/>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27" name="Footer Placeholder 2">
            <a:extLst>
              <a:ext uri="{FF2B5EF4-FFF2-40B4-BE49-F238E27FC236}">
                <a16:creationId xmlns:a16="http://schemas.microsoft.com/office/drawing/2014/main" id="{4B1619E7-F2E5-228D-32A2-F881646D69F3}"/>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8" name="Tijdelijke aanduiding voor tekst 2">
            <a:extLst>
              <a:ext uri="{FF2B5EF4-FFF2-40B4-BE49-F238E27FC236}">
                <a16:creationId xmlns:a16="http://schemas.microsoft.com/office/drawing/2014/main" id="{2A2196B7-3672-3704-4A51-57C994A8AD08}"/>
              </a:ext>
            </a:extLst>
          </p:cNvPr>
          <p:cNvSpPr>
            <a:spLocks noGrp="1"/>
          </p:cNvSpPr>
          <p:nvPr>
            <p:ph type="body" idx="11" hasCustomPrompt="1"/>
          </p:nvPr>
        </p:nvSpPr>
        <p:spPr>
          <a:xfrm>
            <a:off x="792000" y="1370911"/>
            <a:ext cx="10608000" cy="36177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8" name="Tijdelijke aanduiding voor titel 1">
            <a:extLst>
              <a:ext uri="{FF2B5EF4-FFF2-40B4-BE49-F238E27FC236}">
                <a16:creationId xmlns:a16="http://schemas.microsoft.com/office/drawing/2014/main" id="{5143EE90-5A69-1CF3-6FA4-4A251264B88F}"/>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2212184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ark 02">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528156B-733A-E015-B005-B2352FABCC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0000" y="288000"/>
            <a:ext cx="914400" cy="485775"/>
          </a:xfrm>
          <a:prstGeom prst="rect">
            <a:avLst/>
          </a:prstGeom>
        </p:spPr>
      </p:pic>
      <p:grpSp>
        <p:nvGrpSpPr>
          <p:cNvPr id="2" name="Groep 1">
            <a:extLst>
              <a:ext uri="{FF2B5EF4-FFF2-40B4-BE49-F238E27FC236}">
                <a16:creationId xmlns:a16="http://schemas.microsoft.com/office/drawing/2014/main" id="{3CAE82DC-C843-24AF-7C4F-F73308DBB9C8}"/>
              </a:ext>
            </a:extLst>
          </p:cNvPr>
          <p:cNvGrpSpPr/>
          <p:nvPr/>
        </p:nvGrpSpPr>
        <p:grpSpPr>
          <a:xfrm>
            <a:off x="7619944" y="0"/>
            <a:ext cx="4572056" cy="6858000"/>
            <a:chOff x="7621146" y="-5"/>
            <a:chExt cx="4572058" cy="6858004"/>
          </a:xfrm>
        </p:grpSpPr>
        <p:sp>
          <p:nvSpPr>
            <p:cNvPr id="6" name="Vrije vorm: vorm 5">
              <a:extLst>
                <a:ext uri="{FF2B5EF4-FFF2-40B4-BE49-F238E27FC236}">
                  <a16:creationId xmlns:a16="http://schemas.microsoft.com/office/drawing/2014/main" id="{C563F611-38B1-2032-B456-83619E58A643}"/>
                </a:ext>
              </a:extLst>
            </p:cNvPr>
            <p:cNvSpPr/>
            <p:nvPr/>
          </p:nvSpPr>
          <p:spPr>
            <a:xfrm>
              <a:off x="9907174" y="4571974"/>
              <a:ext cx="2286025" cy="2286025"/>
            </a:xfrm>
            <a:custGeom>
              <a:avLst/>
              <a:gdLst>
                <a:gd name="connsiteX0" fmla="*/ 2286026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3" y="2286026"/>
                  </a:cubicBezTo>
                  <a:cubicBezTo>
                    <a:pt x="511744" y="2286026"/>
                    <a:pt x="-1" y="1774282"/>
                    <a:pt x="-1" y="1143013"/>
                  </a:cubicBezTo>
                  <a:cubicBezTo>
                    <a:pt x="-1" y="511745"/>
                    <a:pt x="511743" y="0"/>
                    <a:pt x="1143013" y="0"/>
                  </a:cubicBezTo>
                  <a:cubicBezTo>
                    <a:pt x="1774281" y="0"/>
                    <a:pt x="2286026" y="511745"/>
                    <a:pt x="2286026" y="1143013"/>
                  </a:cubicBezTo>
                  <a:close/>
                </a:path>
              </a:pathLst>
            </a:custGeom>
            <a:solidFill>
              <a:srgbClr val="00A143"/>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E47D3D4E-9ACE-D283-BCDD-03C00B56B5AE}"/>
                </a:ext>
              </a:extLst>
            </p:cNvPr>
            <p:cNvSpPr/>
            <p:nvPr/>
          </p:nvSpPr>
          <p:spPr>
            <a:xfrm rot="2700000">
              <a:off x="10241959" y="2620804"/>
              <a:ext cx="1616455" cy="1616455"/>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E82E4F"/>
            </a:solidFill>
            <a:ln w="0" cap="flat">
              <a:noFill/>
              <a:prstDash val="solid"/>
              <a:miter/>
            </a:ln>
          </p:spPr>
          <p:txBody>
            <a:bodyPr rtlCol="0" anchor="ctr"/>
            <a:lstStyle/>
            <a:p>
              <a:endParaRPr lang="nl-NL"/>
            </a:p>
          </p:txBody>
        </p:sp>
        <p:sp>
          <p:nvSpPr>
            <p:cNvPr id="10" name="Vrije vorm: vorm 9">
              <a:extLst>
                <a:ext uri="{FF2B5EF4-FFF2-40B4-BE49-F238E27FC236}">
                  <a16:creationId xmlns:a16="http://schemas.microsoft.com/office/drawing/2014/main" id="{B023998D-C006-A129-B939-66EBA515E1C8}"/>
                </a:ext>
              </a:extLst>
            </p:cNvPr>
            <p:cNvSpPr/>
            <p:nvPr/>
          </p:nvSpPr>
          <p:spPr>
            <a:xfrm>
              <a:off x="7621148" y="2285714"/>
              <a:ext cx="2286025" cy="2286025"/>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0DDE395E-B364-D37D-5FD1-2B830CBC2632}"/>
                </a:ext>
              </a:extLst>
            </p:cNvPr>
            <p:cNvSpPr/>
            <p:nvPr/>
          </p:nvSpPr>
          <p:spPr>
            <a:xfrm>
              <a:off x="7621146" y="0"/>
              <a:ext cx="2286025" cy="2286025"/>
            </a:xfrm>
            <a:custGeom>
              <a:avLst/>
              <a:gdLst>
                <a:gd name="connsiteX0" fmla="*/ 2286026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3" y="2286026"/>
                  </a:cubicBezTo>
                  <a:cubicBezTo>
                    <a:pt x="511745" y="2286026"/>
                    <a:pt x="0" y="1774282"/>
                    <a:pt x="0" y="1143013"/>
                  </a:cubicBezTo>
                  <a:cubicBezTo>
                    <a:pt x="0" y="511744"/>
                    <a:pt x="511744" y="0"/>
                    <a:pt x="1143013" y="0"/>
                  </a:cubicBezTo>
                  <a:cubicBezTo>
                    <a:pt x="1774281" y="0"/>
                    <a:pt x="2286026" y="511744"/>
                    <a:pt x="2286026" y="1143013"/>
                  </a:cubicBezTo>
                  <a:close/>
                </a:path>
              </a:pathLst>
            </a:custGeom>
            <a:solidFill>
              <a:srgbClr val="00A3A6"/>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233AE839-8025-3840-0C31-EB8B5332C5D6}"/>
                </a:ext>
              </a:extLst>
            </p:cNvPr>
            <p:cNvSpPr/>
            <p:nvPr/>
          </p:nvSpPr>
          <p:spPr>
            <a:xfrm>
              <a:off x="7621147" y="4571739"/>
              <a:ext cx="2286025" cy="1143013"/>
            </a:xfrm>
            <a:custGeom>
              <a:avLst/>
              <a:gdLst>
                <a:gd name="connsiteX0" fmla="*/ 2286026 w 2286025"/>
                <a:gd name="connsiteY0" fmla="*/ 1143013 h 1143013"/>
                <a:gd name="connsiteX1" fmla="*/ 0 w 2286025"/>
                <a:gd name="connsiteY1" fmla="*/ 1143014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4"/>
                  </a:lnTo>
                  <a:cubicBezTo>
                    <a:pt x="0" y="511784"/>
                    <a:pt x="511784" y="0"/>
                    <a:pt x="1143012" y="0"/>
                  </a:cubicBezTo>
                  <a:cubicBezTo>
                    <a:pt x="1774242" y="0"/>
                    <a:pt x="2286026" y="511784"/>
                    <a:pt x="2286026" y="1143013"/>
                  </a:cubicBezTo>
                  <a:close/>
                </a:path>
              </a:pathLst>
            </a:custGeom>
            <a:solidFill>
              <a:srgbClr val="EE641C"/>
            </a:solidFill>
            <a:ln w="0" cap="flat">
              <a:noFill/>
              <a:prstDash val="solid"/>
              <a:miter/>
            </a:ln>
          </p:spPr>
          <p:txBody>
            <a:bodyPr rtlCol="0" anchor="ctr"/>
            <a:lstStyle/>
            <a:p>
              <a:endParaRPr lang="nl-NL"/>
            </a:p>
          </p:txBody>
        </p:sp>
        <p:sp>
          <p:nvSpPr>
            <p:cNvPr id="15" name="Vrije vorm: vorm 14">
              <a:extLst>
                <a:ext uri="{FF2B5EF4-FFF2-40B4-BE49-F238E27FC236}">
                  <a16:creationId xmlns:a16="http://schemas.microsoft.com/office/drawing/2014/main" id="{C14D20DD-EB8E-D491-50DA-258711D4E711}"/>
                </a:ext>
              </a:extLst>
            </p:cNvPr>
            <p:cNvSpPr/>
            <p:nvPr/>
          </p:nvSpPr>
          <p:spPr>
            <a:xfrm>
              <a:off x="9907168" y="-5"/>
              <a:ext cx="2286036" cy="2286036"/>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solidFill>
              <a:srgbClr val="68398E"/>
            </a:solidFill>
            <a:ln w="0" cap="flat">
              <a:noFill/>
              <a:prstDash val="solid"/>
              <a:miter/>
            </a:ln>
          </p:spPr>
          <p:txBody>
            <a:bodyPr rtlCol="0" anchor="ctr"/>
            <a:lstStyle/>
            <a:p>
              <a:endParaRPr lang="nl-NL"/>
            </a:p>
          </p:txBody>
        </p:sp>
      </p:grpSp>
      <p:sp>
        <p:nvSpPr>
          <p:cNvPr id="16" name="Text Placeholder 2">
            <a:extLst>
              <a:ext uri="{FF2B5EF4-FFF2-40B4-BE49-F238E27FC236}">
                <a16:creationId xmlns:a16="http://schemas.microsoft.com/office/drawing/2014/main" id="{D4F9D0E7-B088-7D78-A63B-ED616832FC69}"/>
              </a:ext>
            </a:extLst>
          </p:cNvPr>
          <p:cNvSpPr>
            <a:spLocks noGrp="1"/>
          </p:cNvSpPr>
          <p:nvPr>
            <p:ph idx="1" hasCustomPrompt="1"/>
          </p:nvPr>
        </p:nvSpPr>
        <p:spPr>
          <a:xfrm>
            <a:off x="791995" y="5030067"/>
            <a:ext cx="5616000" cy="963933"/>
          </a:xfrm>
          <a:prstGeom prst="rect">
            <a:avLst/>
          </a:prstGeom>
        </p:spPr>
        <p:txBody>
          <a:bodyPr vert="horz" lIns="91440" tIns="45720" rIns="91440" bIns="45720" rtlCol="0" anchor="t">
            <a:normAutofit/>
          </a:bodyPr>
          <a:lstStyle>
            <a:lvl1pPr marL="0" indent="0" algn="l">
              <a:buNone/>
              <a:defRPr sz="22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p:txBody>
      </p:sp>
      <p:sp>
        <p:nvSpPr>
          <p:cNvPr id="17" name="Title 1">
            <a:extLst>
              <a:ext uri="{FF2B5EF4-FFF2-40B4-BE49-F238E27FC236}">
                <a16:creationId xmlns:a16="http://schemas.microsoft.com/office/drawing/2014/main" id="{52C3ED83-C284-DFF3-6178-7D20BDC51356}"/>
              </a:ext>
            </a:extLst>
          </p:cNvPr>
          <p:cNvSpPr>
            <a:spLocks noGrp="1"/>
          </p:cNvSpPr>
          <p:nvPr>
            <p:ph type="title" hasCustomPrompt="1"/>
          </p:nvPr>
        </p:nvSpPr>
        <p:spPr>
          <a:xfrm>
            <a:off x="791996" y="2206486"/>
            <a:ext cx="5616000" cy="2628000"/>
          </a:xfrm>
          <a:prstGeom prst="rect">
            <a:avLst/>
          </a:prstGeom>
        </p:spPr>
        <p:txBody>
          <a:bodyPr anchor="b">
            <a:noAutofit/>
          </a:bodyPr>
          <a:lstStyle>
            <a:lvl1pPr>
              <a:defRPr sz="4600" b="1">
                <a:solidFill>
                  <a:schemeClr val="tx1"/>
                </a:solidFill>
                <a:latin typeface="+mj-lt"/>
                <a:cs typeface="Arial" panose="020B0604020202020204" pitchFamily="34" charset="0"/>
              </a:defRPr>
            </a:lvl1pPr>
          </a:lstStyle>
          <a:p>
            <a:r>
              <a:rPr lang="en-US" dirty="0"/>
              <a:t>Click to edit Master title style</a:t>
            </a:r>
          </a:p>
        </p:txBody>
      </p:sp>
      <p:sp>
        <p:nvSpPr>
          <p:cNvPr id="18" name="Tijdelijke aanduiding voor tekst 26">
            <a:extLst>
              <a:ext uri="{FF2B5EF4-FFF2-40B4-BE49-F238E27FC236}">
                <a16:creationId xmlns:a16="http://schemas.microsoft.com/office/drawing/2014/main" id="{95C72ED6-2C18-B726-B981-B86F2DACCEC6}"/>
              </a:ext>
            </a:extLst>
          </p:cNvPr>
          <p:cNvSpPr>
            <a:spLocks noGrp="1"/>
          </p:cNvSpPr>
          <p:nvPr>
            <p:ph type="body" sz="quarter" idx="10" hasCustomPrompt="1"/>
          </p:nvPr>
        </p:nvSpPr>
        <p:spPr>
          <a:xfrm>
            <a:off x="791996" y="6329094"/>
            <a:ext cx="5616000" cy="247021"/>
          </a:xfrm>
          <a:prstGeom prst="rect">
            <a:avLst/>
          </a:prstGeom>
        </p:spPr>
        <p:txBody>
          <a:bodyPr anchor="b">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r>
              <a:rPr lang="nl-NL" dirty="0"/>
              <a:t> descriptor </a:t>
            </a:r>
            <a:r>
              <a:rPr lang="nl-NL" dirty="0" err="1"/>
              <a:t>text</a:t>
            </a:r>
            <a:endParaRPr lang="nl-NL" dirty="0"/>
          </a:p>
        </p:txBody>
      </p:sp>
      <p:sp>
        <p:nvSpPr>
          <p:cNvPr id="4" name="Tijdelijke aanduiding voor tekst 26">
            <a:extLst>
              <a:ext uri="{FF2B5EF4-FFF2-40B4-BE49-F238E27FC236}">
                <a16:creationId xmlns:a16="http://schemas.microsoft.com/office/drawing/2014/main" id="{D9C354AE-094C-0219-0443-23C3FBBD7535}"/>
              </a:ext>
            </a:extLst>
          </p:cNvPr>
          <p:cNvSpPr>
            <a:spLocks noGrp="1"/>
          </p:cNvSpPr>
          <p:nvPr>
            <p:ph type="body" sz="quarter" idx="11" hasCustomPrompt="1"/>
          </p:nvPr>
        </p:nvSpPr>
        <p:spPr>
          <a:xfrm>
            <a:off x="791996" y="6329094"/>
            <a:ext cx="5616000" cy="247021"/>
          </a:xfrm>
          <a:prstGeom prst="rect">
            <a:avLst/>
          </a:prstGeom>
        </p:spPr>
        <p:txBody>
          <a:bodyPr anchor="b">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nl-NL" dirty="0" err="1"/>
              <a:t>Add</a:t>
            </a:r>
            <a:r>
              <a:rPr lang="nl-NL" dirty="0"/>
              <a:t> name or descriptor</a:t>
            </a:r>
          </a:p>
        </p:txBody>
      </p:sp>
      <p:sp>
        <p:nvSpPr>
          <p:cNvPr id="5" name="TextBox 4">
            <a:extLst>
              <a:ext uri="{FF2B5EF4-FFF2-40B4-BE49-F238E27FC236}">
                <a16:creationId xmlns:a16="http://schemas.microsoft.com/office/drawing/2014/main" id="{EC3F8D0C-DB72-413F-5706-D2E61CEBC58D}"/>
              </a:ext>
            </a:extLst>
          </p:cNvPr>
          <p:cNvSpPr txBox="1"/>
          <p:nvPr userDrawn="1"/>
        </p:nvSpPr>
        <p:spPr>
          <a:xfrm>
            <a:off x="7422078" y="6284426"/>
            <a:ext cx="2351314" cy="276999"/>
          </a:xfrm>
          <a:prstGeom prst="rect">
            <a:avLst/>
          </a:prstGeom>
          <a:noFill/>
        </p:spPr>
        <p:txBody>
          <a:bodyPr wrap="square" rtlCol="0" anchor="ctr">
            <a:spAutoFit/>
          </a:bodyPr>
          <a:lstStyle/>
          <a:p>
            <a:pPr algn="r"/>
            <a:fld id="{0FA17A3D-9CC9-7045-8EDF-CDDBA677654B}" type="datetime3">
              <a:rPr lang="en-US" sz="1200" smtClean="0"/>
              <a:t>21 May 2025</a:t>
            </a:fld>
            <a:endParaRPr lang="en-BE" sz="1200" dirty="0"/>
          </a:p>
        </p:txBody>
      </p:sp>
    </p:spTree>
    <p:extLst>
      <p:ext uri="{BB962C8B-B14F-4D97-AF65-F5344CB8AC3E}">
        <p14:creationId xmlns:p14="http://schemas.microsoft.com/office/powerpoint/2010/main" val="119146960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outlook with icons">
    <p:spTree>
      <p:nvGrpSpPr>
        <p:cNvPr id="1" name=""/>
        <p:cNvGrpSpPr/>
        <p:nvPr/>
      </p:nvGrpSpPr>
      <p:grpSpPr>
        <a:xfrm>
          <a:off x="0" y="0"/>
          <a:ext cx="0" cy="0"/>
          <a:chOff x="0" y="0"/>
          <a:chExt cx="0" cy="0"/>
        </a:xfrm>
      </p:grpSpPr>
      <p:cxnSp>
        <p:nvCxnSpPr>
          <p:cNvPr id="12" name="Rechte verbindingslijn 11">
            <a:extLst>
              <a:ext uri="{FF2B5EF4-FFF2-40B4-BE49-F238E27FC236}">
                <a16:creationId xmlns:a16="http://schemas.microsoft.com/office/drawing/2014/main" id="{AD8339D7-3963-5A88-2E9B-82BFFF6D30F1}"/>
              </a:ext>
            </a:extLst>
          </p:cNvPr>
          <p:cNvCxnSpPr/>
          <p:nvPr/>
        </p:nvCxnSpPr>
        <p:spPr>
          <a:xfrm>
            <a:off x="791999" y="4186786"/>
            <a:ext cx="10608000" cy="0"/>
          </a:xfrm>
          <a:prstGeom prst="line">
            <a:avLst/>
          </a:prstGeom>
          <a:ln w="38100">
            <a:solidFill>
              <a:srgbClr val="D1E3F7"/>
            </a:solidFill>
          </a:ln>
        </p:spPr>
        <p:style>
          <a:lnRef idx="3">
            <a:schemeClr val="accent3"/>
          </a:lnRef>
          <a:fillRef idx="0">
            <a:schemeClr val="accent3"/>
          </a:fillRef>
          <a:effectRef idx="2">
            <a:schemeClr val="accent3"/>
          </a:effectRef>
          <a:fontRef idx="minor">
            <a:schemeClr val="tx1"/>
          </a:fontRef>
        </p:style>
      </p:cxnSp>
      <p:sp>
        <p:nvSpPr>
          <p:cNvPr id="19" name="Tijdelijke aanduiding voor inhoud 2">
            <a:extLst>
              <a:ext uri="{FF2B5EF4-FFF2-40B4-BE49-F238E27FC236}">
                <a16:creationId xmlns:a16="http://schemas.microsoft.com/office/drawing/2014/main" id="{A046EFC5-2CEB-A518-1E79-2AC01AAE74A7}"/>
              </a:ext>
            </a:extLst>
          </p:cNvPr>
          <p:cNvSpPr>
            <a:spLocks noGrp="1"/>
          </p:cNvSpPr>
          <p:nvPr>
            <p:ph sz="half" idx="1"/>
          </p:nvPr>
        </p:nvSpPr>
        <p:spPr>
          <a:xfrm>
            <a:off x="791999" y="5282629"/>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4" name="Group 3">
            <a:extLst>
              <a:ext uri="{FF2B5EF4-FFF2-40B4-BE49-F238E27FC236}">
                <a16:creationId xmlns:a16="http://schemas.microsoft.com/office/drawing/2014/main" id="{043B2FE1-D3B3-3FAF-EBB9-8C08262ACAE1}"/>
              </a:ext>
            </a:extLst>
          </p:cNvPr>
          <p:cNvGrpSpPr/>
          <p:nvPr userDrawn="1"/>
        </p:nvGrpSpPr>
        <p:grpSpPr>
          <a:xfrm>
            <a:off x="1241999" y="3610786"/>
            <a:ext cx="1152000" cy="1412736"/>
            <a:chOff x="1242000" y="3804658"/>
            <a:chExt cx="1152000" cy="1412736"/>
          </a:xfrm>
        </p:grpSpPr>
        <p:sp>
          <p:nvSpPr>
            <p:cNvPr id="18" name="Ovaal 17">
              <a:extLst>
                <a:ext uri="{FF2B5EF4-FFF2-40B4-BE49-F238E27FC236}">
                  <a16:creationId xmlns:a16="http://schemas.microsoft.com/office/drawing/2014/main" id="{3CAF92B1-1DE6-FDE0-E7D7-E48AF810E0FE}"/>
                </a:ext>
              </a:extLst>
            </p:cNvPr>
            <p:cNvSpPr>
              <a:spLocks noChangeAspect="1"/>
            </p:cNvSpPr>
            <p:nvPr/>
          </p:nvSpPr>
          <p:spPr>
            <a:xfrm>
              <a:off x="1242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Vrije vorm: vorm 20">
              <a:extLst>
                <a:ext uri="{FF2B5EF4-FFF2-40B4-BE49-F238E27FC236}">
                  <a16:creationId xmlns:a16="http://schemas.microsoft.com/office/drawing/2014/main" id="{A176A7FE-049A-0769-1FA3-D2ECB9E412D9}"/>
                </a:ext>
              </a:extLst>
            </p:cNvPr>
            <p:cNvSpPr>
              <a:spLocks noChangeAspect="1"/>
            </p:cNvSpPr>
            <p:nvPr/>
          </p:nvSpPr>
          <p:spPr>
            <a:xfrm rot="2700000">
              <a:off x="1710000" y="5001394"/>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grpSp>
        <p:nvGrpSpPr>
          <p:cNvPr id="5" name="Group 4">
            <a:extLst>
              <a:ext uri="{FF2B5EF4-FFF2-40B4-BE49-F238E27FC236}">
                <a16:creationId xmlns:a16="http://schemas.microsoft.com/office/drawing/2014/main" id="{B523D2C2-9BC4-4445-9517-130BDB629E13}"/>
              </a:ext>
            </a:extLst>
          </p:cNvPr>
          <p:cNvGrpSpPr/>
          <p:nvPr userDrawn="1"/>
        </p:nvGrpSpPr>
        <p:grpSpPr>
          <a:xfrm>
            <a:off x="4093999" y="3357357"/>
            <a:ext cx="1152000" cy="1405429"/>
            <a:chOff x="4094000" y="3551229"/>
            <a:chExt cx="1152000" cy="1405429"/>
          </a:xfrm>
        </p:grpSpPr>
        <p:sp>
          <p:nvSpPr>
            <p:cNvPr id="24" name="Ovaal 23">
              <a:extLst>
                <a:ext uri="{FF2B5EF4-FFF2-40B4-BE49-F238E27FC236}">
                  <a16:creationId xmlns:a16="http://schemas.microsoft.com/office/drawing/2014/main" id="{8E95C17D-A4BC-D6B7-4189-F6BC524521F2}"/>
                </a:ext>
              </a:extLst>
            </p:cNvPr>
            <p:cNvSpPr>
              <a:spLocks noChangeAspect="1"/>
            </p:cNvSpPr>
            <p:nvPr/>
          </p:nvSpPr>
          <p:spPr>
            <a:xfrm>
              <a:off x="4094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Vrije vorm: vorm 24">
              <a:extLst>
                <a:ext uri="{FF2B5EF4-FFF2-40B4-BE49-F238E27FC236}">
                  <a16:creationId xmlns:a16="http://schemas.microsoft.com/office/drawing/2014/main" id="{051C1596-1BCD-2AC7-E0B0-9B0D446283D0}"/>
                </a:ext>
              </a:extLst>
            </p:cNvPr>
            <p:cNvSpPr>
              <a:spLocks noChangeAspect="1"/>
            </p:cNvSpPr>
            <p:nvPr/>
          </p:nvSpPr>
          <p:spPr>
            <a:xfrm rot="13500000">
              <a:off x="4562000" y="3551229"/>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grpSp>
        <p:nvGrpSpPr>
          <p:cNvPr id="7" name="Group 6">
            <a:extLst>
              <a:ext uri="{FF2B5EF4-FFF2-40B4-BE49-F238E27FC236}">
                <a16:creationId xmlns:a16="http://schemas.microsoft.com/office/drawing/2014/main" id="{7AEE76FD-EC1D-5C2C-A853-8E2B8943B704}"/>
              </a:ext>
            </a:extLst>
          </p:cNvPr>
          <p:cNvGrpSpPr/>
          <p:nvPr userDrawn="1"/>
        </p:nvGrpSpPr>
        <p:grpSpPr>
          <a:xfrm>
            <a:off x="9797999" y="3350050"/>
            <a:ext cx="1152000" cy="1412736"/>
            <a:chOff x="9798000" y="3543922"/>
            <a:chExt cx="1152000" cy="1412736"/>
          </a:xfrm>
        </p:grpSpPr>
        <p:sp>
          <p:nvSpPr>
            <p:cNvPr id="23" name="Ovaal 22">
              <a:extLst>
                <a:ext uri="{FF2B5EF4-FFF2-40B4-BE49-F238E27FC236}">
                  <a16:creationId xmlns:a16="http://schemas.microsoft.com/office/drawing/2014/main" id="{36F1C3C4-AFC0-9931-5AA9-3DA4715EC1D6}"/>
                </a:ext>
              </a:extLst>
            </p:cNvPr>
            <p:cNvSpPr>
              <a:spLocks noChangeAspect="1"/>
            </p:cNvSpPr>
            <p:nvPr/>
          </p:nvSpPr>
          <p:spPr>
            <a:xfrm>
              <a:off x="9798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Vrije vorm: vorm 25">
              <a:extLst>
                <a:ext uri="{FF2B5EF4-FFF2-40B4-BE49-F238E27FC236}">
                  <a16:creationId xmlns:a16="http://schemas.microsoft.com/office/drawing/2014/main" id="{B78677D7-32DA-DE74-85F8-E283930E72DB}"/>
                </a:ext>
              </a:extLst>
            </p:cNvPr>
            <p:cNvSpPr>
              <a:spLocks noChangeAspect="1"/>
            </p:cNvSpPr>
            <p:nvPr/>
          </p:nvSpPr>
          <p:spPr>
            <a:xfrm rot="13500000">
              <a:off x="10266000" y="3543922"/>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grpSp>
        <p:nvGrpSpPr>
          <p:cNvPr id="6" name="Group 5">
            <a:extLst>
              <a:ext uri="{FF2B5EF4-FFF2-40B4-BE49-F238E27FC236}">
                <a16:creationId xmlns:a16="http://schemas.microsoft.com/office/drawing/2014/main" id="{777B6836-EF16-F9D7-ED25-D8A3D83AF617}"/>
              </a:ext>
            </a:extLst>
          </p:cNvPr>
          <p:cNvGrpSpPr/>
          <p:nvPr userDrawn="1"/>
        </p:nvGrpSpPr>
        <p:grpSpPr>
          <a:xfrm>
            <a:off x="6945999" y="3610786"/>
            <a:ext cx="1152000" cy="1412736"/>
            <a:chOff x="6946000" y="3804658"/>
            <a:chExt cx="1152000" cy="1412736"/>
          </a:xfrm>
        </p:grpSpPr>
        <p:sp>
          <p:nvSpPr>
            <p:cNvPr id="22" name="Ovaal 21">
              <a:extLst>
                <a:ext uri="{FF2B5EF4-FFF2-40B4-BE49-F238E27FC236}">
                  <a16:creationId xmlns:a16="http://schemas.microsoft.com/office/drawing/2014/main" id="{3FDA66EC-C187-BD38-95C5-E822B2C7A1BC}"/>
                </a:ext>
              </a:extLst>
            </p:cNvPr>
            <p:cNvSpPr>
              <a:spLocks noChangeAspect="1"/>
            </p:cNvSpPr>
            <p:nvPr/>
          </p:nvSpPr>
          <p:spPr>
            <a:xfrm>
              <a:off x="6946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Vrije vorm: vorm 26">
              <a:extLst>
                <a:ext uri="{FF2B5EF4-FFF2-40B4-BE49-F238E27FC236}">
                  <a16:creationId xmlns:a16="http://schemas.microsoft.com/office/drawing/2014/main" id="{EB417611-24B4-04B9-054A-ACAC914B8EC4}"/>
                </a:ext>
              </a:extLst>
            </p:cNvPr>
            <p:cNvSpPr>
              <a:spLocks noChangeAspect="1"/>
            </p:cNvSpPr>
            <p:nvPr/>
          </p:nvSpPr>
          <p:spPr>
            <a:xfrm rot="2700000">
              <a:off x="7413999" y="5001394"/>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28" name="Tijdelijke aanduiding voor inhoud 2">
            <a:extLst>
              <a:ext uri="{FF2B5EF4-FFF2-40B4-BE49-F238E27FC236}">
                <a16:creationId xmlns:a16="http://schemas.microsoft.com/office/drawing/2014/main" id="{3F614B74-3D6E-A426-1F20-F15A22B436BF}"/>
              </a:ext>
            </a:extLst>
          </p:cNvPr>
          <p:cNvSpPr>
            <a:spLocks noGrp="1"/>
          </p:cNvSpPr>
          <p:nvPr>
            <p:ph sz="half" idx="12"/>
          </p:nvPr>
        </p:nvSpPr>
        <p:spPr>
          <a:xfrm>
            <a:off x="6495998" y="5282629"/>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9" name="Tijdelijke aanduiding voor inhoud 2">
            <a:extLst>
              <a:ext uri="{FF2B5EF4-FFF2-40B4-BE49-F238E27FC236}">
                <a16:creationId xmlns:a16="http://schemas.microsoft.com/office/drawing/2014/main" id="{784FACF8-2444-E7F6-0612-E217B8A7399F}"/>
              </a:ext>
            </a:extLst>
          </p:cNvPr>
          <p:cNvSpPr>
            <a:spLocks noGrp="1"/>
          </p:cNvSpPr>
          <p:nvPr>
            <p:ph sz="half" idx="13"/>
          </p:nvPr>
        </p:nvSpPr>
        <p:spPr>
          <a:xfrm>
            <a:off x="3643999" y="2377179"/>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1" name="Tijdelijke aanduiding voor inhoud 2">
            <a:extLst>
              <a:ext uri="{FF2B5EF4-FFF2-40B4-BE49-F238E27FC236}">
                <a16:creationId xmlns:a16="http://schemas.microsoft.com/office/drawing/2014/main" id="{680E7892-8B36-0667-9CD4-0FA817BF5C41}"/>
              </a:ext>
            </a:extLst>
          </p:cNvPr>
          <p:cNvSpPr>
            <a:spLocks noGrp="1"/>
          </p:cNvSpPr>
          <p:nvPr>
            <p:ph sz="half" idx="14"/>
          </p:nvPr>
        </p:nvSpPr>
        <p:spPr>
          <a:xfrm>
            <a:off x="9347999" y="2369873"/>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2" name="Tijdelijke aanduiding voor afbeelding 11">
            <a:extLst>
              <a:ext uri="{FF2B5EF4-FFF2-40B4-BE49-F238E27FC236}">
                <a16:creationId xmlns:a16="http://schemas.microsoft.com/office/drawing/2014/main" id="{9F8C217F-A0D9-24B2-DB17-B1A5D1C206AE}"/>
              </a:ext>
            </a:extLst>
          </p:cNvPr>
          <p:cNvSpPr>
            <a:spLocks noGrp="1" noChangeAspect="1"/>
          </p:cNvSpPr>
          <p:nvPr>
            <p:ph type="pic" sz="quarter" idx="15" hasCustomPrompt="1"/>
          </p:nvPr>
        </p:nvSpPr>
        <p:spPr>
          <a:xfrm>
            <a:off x="1547999" y="3916786"/>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33" name="Tijdelijke aanduiding voor afbeelding 11">
            <a:extLst>
              <a:ext uri="{FF2B5EF4-FFF2-40B4-BE49-F238E27FC236}">
                <a16:creationId xmlns:a16="http://schemas.microsoft.com/office/drawing/2014/main" id="{43214054-B3D8-CAA5-5FCC-1D1BE982753B}"/>
              </a:ext>
            </a:extLst>
          </p:cNvPr>
          <p:cNvSpPr>
            <a:spLocks noGrp="1" noChangeAspect="1"/>
          </p:cNvSpPr>
          <p:nvPr>
            <p:ph type="pic" sz="quarter" idx="16" hasCustomPrompt="1"/>
          </p:nvPr>
        </p:nvSpPr>
        <p:spPr>
          <a:xfrm>
            <a:off x="4399999" y="3916258"/>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34" name="Tijdelijke aanduiding voor afbeelding 11">
            <a:extLst>
              <a:ext uri="{FF2B5EF4-FFF2-40B4-BE49-F238E27FC236}">
                <a16:creationId xmlns:a16="http://schemas.microsoft.com/office/drawing/2014/main" id="{FBF549D7-72EB-30A9-7D1E-963A85694C93}"/>
              </a:ext>
            </a:extLst>
          </p:cNvPr>
          <p:cNvSpPr>
            <a:spLocks noGrp="1" noChangeAspect="1"/>
          </p:cNvSpPr>
          <p:nvPr>
            <p:ph type="pic" sz="quarter" idx="17" hasCustomPrompt="1"/>
          </p:nvPr>
        </p:nvSpPr>
        <p:spPr>
          <a:xfrm>
            <a:off x="7251998" y="3916258"/>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35" name="Tijdelijke aanduiding voor afbeelding 11">
            <a:extLst>
              <a:ext uri="{FF2B5EF4-FFF2-40B4-BE49-F238E27FC236}">
                <a16:creationId xmlns:a16="http://schemas.microsoft.com/office/drawing/2014/main" id="{02C3DAA6-DDC6-34DE-FCAF-3B03A8B5BC1B}"/>
              </a:ext>
            </a:extLst>
          </p:cNvPr>
          <p:cNvSpPr>
            <a:spLocks noGrp="1" noChangeAspect="1"/>
          </p:cNvSpPr>
          <p:nvPr>
            <p:ph type="pic" sz="quarter" idx="18" hasCustomPrompt="1"/>
          </p:nvPr>
        </p:nvSpPr>
        <p:spPr>
          <a:xfrm>
            <a:off x="10103999" y="3916258"/>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10" name="Footer Placeholder 2">
            <a:extLst>
              <a:ext uri="{FF2B5EF4-FFF2-40B4-BE49-F238E27FC236}">
                <a16:creationId xmlns:a16="http://schemas.microsoft.com/office/drawing/2014/main" id="{ED76B70B-6414-A226-D03F-D41099FF0761}"/>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8" name="Tijdelijke aanduiding voor tekst 2">
            <a:extLst>
              <a:ext uri="{FF2B5EF4-FFF2-40B4-BE49-F238E27FC236}">
                <a16:creationId xmlns:a16="http://schemas.microsoft.com/office/drawing/2014/main" id="{9AC239BB-626F-AE33-D8A2-EFB463732F31}"/>
              </a:ext>
            </a:extLst>
          </p:cNvPr>
          <p:cNvSpPr>
            <a:spLocks noGrp="1"/>
          </p:cNvSpPr>
          <p:nvPr>
            <p:ph type="body" idx="11" hasCustomPrompt="1"/>
          </p:nvPr>
        </p:nvSpPr>
        <p:spPr>
          <a:xfrm>
            <a:off x="792000" y="1370911"/>
            <a:ext cx="10608000" cy="36177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titel 1">
            <a:extLst>
              <a:ext uri="{FF2B5EF4-FFF2-40B4-BE49-F238E27FC236}">
                <a16:creationId xmlns:a16="http://schemas.microsoft.com/office/drawing/2014/main" id="{2FCAFAB5-5899-06D3-7B70-AFEBBBF55CDA}"/>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373199259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low/pipeline">
    <p:spTree>
      <p:nvGrpSpPr>
        <p:cNvPr id="1" name=""/>
        <p:cNvGrpSpPr/>
        <p:nvPr/>
      </p:nvGrpSpPr>
      <p:grpSpPr>
        <a:xfrm>
          <a:off x="0" y="0"/>
          <a:ext cx="0" cy="0"/>
          <a:chOff x="0" y="0"/>
          <a:chExt cx="0" cy="0"/>
        </a:xfrm>
      </p:grpSpPr>
      <p:sp>
        <p:nvSpPr>
          <p:cNvPr id="2" name="Vrije vorm: vorm 39">
            <a:extLst>
              <a:ext uri="{FF2B5EF4-FFF2-40B4-BE49-F238E27FC236}">
                <a16:creationId xmlns:a16="http://schemas.microsoft.com/office/drawing/2014/main" id="{5D8A4730-6B7E-6106-2DFB-E9D1804153D0}"/>
              </a:ext>
            </a:extLst>
          </p:cNvPr>
          <p:cNvSpPr/>
          <p:nvPr userDrawn="1"/>
        </p:nvSpPr>
        <p:spPr>
          <a:xfrm>
            <a:off x="791999" y="2963057"/>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dirty="0"/>
          </a:p>
        </p:txBody>
      </p:sp>
      <p:sp>
        <p:nvSpPr>
          <p:cNvPr id="41" name="Vrije vorm: vorm 40">
            <a:extLst>
              <a:ext uri="{FF2B5EF4-FFF2-40B4-BE49-F238E27FC236}">
                <a16:creationId xmlns:a16="http://schemas.microsoft.com/office/drawing/2014/main" id="{1242CF8C-FE64-F67B-8E13-603B740EC680}"/>
              </a:ext>
            </a:extLst>
          </p:cNvPr>
          <p:cNvSpPr/>
          <p:nvPr/>
        </p:nvSpPr>
        <p:spPr>
          <a:xfrm>
            <a:off x="3428591" y="2963057"/>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a:p>
        </p:txBody>
      </p:sp>
      <p:sp>
        <p:nvSpPr>
          <p:cNvPr id="42" name="Vrije vorm: vorm 41">
            <a:extLst>
              <a:ext uri="{FF2B5EF4-FFF2-40B4-BE49-F238E27FC236}">
                <a16:creationId xmlns:a16="http://schemas.microsoft.com/office/drawing/2014/main" id="{092F404F-46A1-B061-7586-E469230C5C3A}"/>
              </a:ext>
            </a:extLst>
          </p:cNvPr>
          <p:cNvSpPr/>
          <p:nvPr/>
        </p:nvSpPr>
        <p:spPr>
          <a:xfrm>
            <a:off x="6085727" y="2963057"/>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a:p>
        </p:txBody>
      </p:sp>
      <p:sp>
        <p:nvSpPr>
          <p:cNvPr id="43" name="Vrije vorm: vorm 42">
            <a:extLst>
              <a:ext uri="{FF2B5EF4-FFF2-40B4-BE49-F238E27FC236}">
                <a16:creationId xmlns:a16="http://schemas.microsoft.com/office/drawing/2014/main" id="{7840A372-D611-17A9-9EF8-AC666BA2B350}"/>
              </a:ext>
            </a:extLst>
          </p:cNvPr>
          <p:cNvSpPr/>
          <p:nvPr/>
        </p:nvSpPr>
        <p:spPr>
          <a:xfrm>
            <a:off x="8742863" y="2963057"/>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a:p>
        </p:txBody>
      </p:sp>
      <p:sp>
        <p:nvSpPr>
          <p:cNvPr id="45" name="Tijdelijke aanduiding voor afbeelding 11">
            <a:extLst>
              <a:ext uri="{FF2B5EF4-FFF2-40B4-BE49-F238E27FC236}">
                <a16:creationId xmlns:a16="http://schemas.microsoft.com/office/drawing/2014/main" id="{789114B8-2EE2-19A9-C6EA-0FDAFDD48404}"/>
              </a:ext>
            </a:extLst>
          </p:cNvPr>
          <p:cNvSpPr>
            <a:spLocks noGrp="1" noChangeAspect="1"/>
          </p:cNvSpPr>
          <p:nvPr>
            <p:ph type="pic" sz="quarter" idx="15" hasCustomPrompt="1"/>
          </p:nvPr>
        </p:nvSpPr>
        <p:spPr>
          <a:xfrm>
            <a:off x="771455" y="2332750"/>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6" name="Tijdelijke aanduiding voor afbeelding 11">
            <a:extLst>
              <a:ext uri="{FF2B5EF4-FFF2-40B4-BE49-F238E27FC236}">
                <a16:creationId xmlns:a16="http://schemas.microsoft.com/office/drawing/2014/main" id="{699DF17B-CFA2-AE03-4127-C14EFF930FB6}"/>
              </a:ext>
            </a:extLst>
          </p:cNvPr>
          <p:cNvSpPr>
            <a:spLocks noGrp="1" noChangeAspect="1"/>
          </p:cNvSpPr>
          <p:nvPr>
            <p:ph type="pic" sz="quarter" idx="16" hasCustomPrompt="1"/>
          </p:nvPr>
        </p:nvSpPr>
        <p:spPr>
          <a:xfrm>
            <a:off x="3428591" y="2332750"/>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7" name="Tijdelijke aanduiding voor afbeelding 11">
            <a:extLst>
              <a:ext uri="{FF2B5EF4-FFF2-40B4-BE49-F238E27FC236}">
                <a16:creationId xmlns:a16="http://schemas.microsoft.com/office/drawing/2014/main" id="{9ADCABCD-048D-74B4-18F0-5D9920DC8B2B}"/>
              </a:ext>
            </a:extLst>
          </p:cNvPr>
          <p:cNvSpPr>
            <a:spLocks noGrp="1" noChangeAspect="1"/>
          </p:cNvSpPr>
          <p:nvPr>
            <p:ph type="pic" sz="quarter" idx="17" hasCustomPrompt="1"/>
          </p:nvPr>
        </p:nvSpPr>
        <p:spPr>
          <a:xfrm>
            <a:off x="6085727" y="2332750"/>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8" name="Tijdelijke aanduiding voor afbeelding 11">
            <a:extLst>
              <a:ext uri="{FF2B5EF4-FFF2-40B4-BE49-F238E27FC236}">
                <a16:creationId xmlns:a16="http://schemas.microsoft.com/office/drawing/2014/main" id="{C67166B8-6BF0-7B3E-6863-01013C8D1068}"/>
              </a:ext>
            </a:extLst>
          </p:cNvPr>
          <p:cNvSpPr>
            <a:spLocks noGrp="1" noChangeAspect="1"/>
          </p:cNvSpPr>
          <p:nvPr>
            <p:ph type="pic" sz="quarter" idx="18" hasCustomPrompt="1"/>
          </p:nvPr>
        </p:nvSpPr>
        <p:spPr>
          <a:xfrm>
            <a:off x="8742863" y="2332750"/>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9" name="Tijdelijke aanduiding voor inhoud 2">
            <a:extLst>
              <a:ext uri="{FF2B5EF4-FFF2-40B4-BE49-F238E27FC236}">
                <a16:creationId xmlns:a16="http://schemas.microsoft.com/office/drawing/2014/main" id="{90D3F3DD-F47F-E476-9517-5A39B1D3DBAD}"/>
              </a:ext>
            </a:extLst>
          </p:cNvPr>
          <p:cNvSpPr>
            <a:spLocks noGrp="1"/>
          </p:cNvSpPr>
          <p:nvPr>
            <p:ph sz="half" idx="1"/>
          </p:nvPr>
        </p:nvSpPr>
        <p:spPr>
          <a:xfrm>
            <a:off x="771457" y="4915880"/>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0" name="Tijdelijke aanduiding voor inhoud 2">
            <a:extLst>
              <a:ext uri="{FF2B5EF4-FFF2-40B4-BE49-F238E27FC236}">
                <a16:creationId xmlns:a16="http://schemas.microsoft.com/office/drawing/2014/main" id="{16977658-13FB-8EC7-4EA1-25FD80943881}"/>
              </a:ext>
            </a:extLst>
          </p:cNvPr>
          <p:cNvSpPr>
            <a:spLocks noGrp="1"/>
          </p:cNvSpPr>
          <p:nvPr>
            <p:ph sz="half" idx="19"/>
          </p:nvPr>
        </p:nvSpPr>
        <p:spPr>
          <a:xfrm>
            <a:off x="3428591" y="4915880"/>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1" name="Tijdelijke aanduiding voor inhoud 2">
            <a:extLst>
              <a:ext uri="{FF2B5EF4-FFF2-40B4-BE49-F238E27FC236}">
                <a16:creationId xmlns:a16="http://schemas.microsoft.com/office/drawing/2014/main" id="{EA4E512D-B9E8-F03A-59AA-FF7649F9422F}"/>
              </a:ext>
            </a:extLst>
          </p:cNvPr>
          <p:cNvSpPr>
            <a:spLocks noGrp="1"/>
          </p:cNvSpPr>
          <p:nvPr>
            <p:ph sz="half" idx="20"/>
          </p:nvPr>
        </p:nvSpPr>
        <p:spPr>
          <a:xfrm>
            <a:off x="6075456" y="4915880"/>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2" name="Tijdelijke aanduiding voor inhoud 2">
            <a:extLst>
              <a:ext uri="{FF2B5EF4-FFF2-40B4-BE49-F238E27FC236}">
                <a16:creationId xmlns:a16="http://schemas.microsoft.com/office/drawing/2014/main" id="{D384CD8F-5DE6-8863-678B-6D0486A84107}"/>
              </a:ext>
            </a:extLst>
          </p:cNvPr>
          <p:cNvSpPr>
            <a:spLocks noGrp="1"/>
          </p:cNvSpPr>
          <p:nvPr>
            <p:ph sz="half" idx="21"/>
          </p:nvPr>
        </p:nvSpPr>
        <p:spPr>
          <a:xfrm>
            <a:off x="8742863" y="4915880"/>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3" name="Tijdelijke aanduiding voor inhoud 2">
            <a:extLst>
              <a:ext uri="{FF2B5EF4-FFF2-40B4-BE49-F238E27FC236}">
                <a16:creationId xmlns:a16="http://schemas.microsoft.com/office/drawing/2014/main" id="{E642989E-DE44-4894-7750-1DD449AC9221}"/>
              </a:ext>
            </a:extLst>
          </p:cNvPr>
          <p:cNvSpPr>
            <a:spLocks noGrp="1"/>
          </p:cNvSpPr>
          <p:nvPr>
            <p:ph sz="half" idx="22"/>
          </p:nvPr>
        </p:nvSpPr>
        <p:spPr>
          <a:xfrm>
            <a:off x="1041457" y="3724631"/>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5" name="Tijdelijke aanduiding voor tekst 2">
            <a:extLst>
              <a:ext uri="{FF2B5EF4-FFF2-40B4-BE49-F238E27FC236}">
                <a16:creationId xmlns:a16="http://schemas.microsoft.com/office/drawing/2014/main" id="{20FEA36A-A464-7C06-6FEE-DB9493D6B303}"/>
              </a:ext>
            </a:extLst>
          </p:cNvPr>
          <p:cNvSpPr>
            <a:spLocks noGrp="1"/>
          </p:cNvSpPr>
          <p:nvPr>
            <p:ph type="body" idx="24"/>
          </p:nvPr>
        </p:nvSpPr>
        <p:spPr>
          <a:xfrm>
            <a:off x="1041455" y="3391477"/>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56" name="Tijdelijke aanduiding voor inhoud 2">
            <a:extLst>
              <a:ext uri="{FF2B5EF4-FFF2-40B4-BE49-F238E27FC236}">
                <a16:creationId xmlns:a16="http://schemas.microsoft.com/office/drawing/2014/main" id="{E04D0D86-EBE9-8FFB-D1A4-26B6271E142D}"/>
              </a:ext>
            </a:extLst>
          </p:cNvPr>
          <p:cNvSpPr>
            <a:spLocks noGrp="1"/>
          </p:cNvSpPr>
          <p:nvPr>
            <p:ph sz="half" idx="25"/>
          </p:nvPr>
        </p:nvSpPr>
        <p:spPr>
          <a:xfrm>
            <a:off x="3698593" y="3724631"/>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7" name="Tijdelijke aanduiding voor tekst 2">
            <a:extLst>
              <a:ext uri="{FF2B5EF4-FFF2-40B4-BE49-F238E27FC236}">
                <a16:creationId xmlns:a16="http://schemas.microsoft.com/office/drawing/2014/main" id="{34E6405E-8F80-A270-0712-FB808A3A111E}"/>
              </a:ext>
            </a:extLst>
          </p:cNvPr>
          <p:cNvSpPr>
            <a:spLocks noGrp="1"/>
          </p:cNvSpPr>
          <p:nvPr>
            <p:ph type="body" idx="26"/>
          </p:nvPr>
        </p:nvSpPr>
        <p:spPr>
          <a:xfrm>
            <a:off x="3698591" y="3391477"/>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58" name="Tijdelijke aanduiding voor inhoud 2">
            <a:extLst>
              <a:ext uri="{FF2B5EF4-FFF2-40B4-BE49-F238E27FC236}">
                <a16:creationId xmlns:a16="http://schemas.microsoft.com/office/drawing/2014/main" id="{10A28B7B-58CD-6033-22B2-8324277371A9}"/>
              </a:ext>
            </a:extLst>
          </p:cNvPr>
          <p:cNvSpPr>
            <a:spLocks noGrp="1"/>
          </p:cNvSpPr>
          <p:nvPr>
            <p:ph sz="half" idx="27"/>
          </p:nvPr>
        </p:nvSpPr>
        <p:spPr>
          <a:xfrm>
            <a:off x="6355729" y="3724631"/>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9" name="Tijdelijke aanduiding voor tekst 2">
            <a:extLst>
              <a:ext uri="{FF2B5EF4-FFF2-40B4-BE49-F238E27FC236}">
                <a16:creationId xmlns:a16="http://schemas.microsoft.com/office/drawing/2014/main" id="{B3C78F7C-312A-653C-120E-8FDE0C8A2C9F}"/>
              </a:ext>
            </a:extLst>
          </p:cNvPr>
          <p:cNvSpPr>
            <a:spLocks noGrp="1"/>
          </p:cNvSpPr>
          <p:nvPr>
            <p:ph type="body" idx="28"/>
          </p:nvPr>
        </p:nvSpPr>
        <p:spPr>
          <a:xfrm>
            <a:off x="6355727" y="3391477"/>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60" name="Tijdelijke aanduiding voor inhoud 2">
            <a:extLst>
              <a:ext uri="{FF2B5EF4-FFF2-40B4-BE49-F238E27FC236}">
                <a16:creationId xmlns:a16="http://schemas.microsoft.com/office/drawing/2014/main" id="{4A8F8FE8-95BD-F9E8-5446-5C7CDBC03AC9}"/>
              </a:ext>
            </a:extLst>
          </p:cNvPr>
          <p:cNvSpPr>
            <a:spLocks noGrp="1"/>
          </p:cNvSpPr>
          <p:nvPr>
            <p:ph sz="half" idx="29"/>
          </p:nvPr>
        </p:nvSpPr>
        <p:spPr>
          <a:xfrm>
            <a:off x="9012865" y="3724631"/>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61" name="Tijdelijke aanduiding voor tekst 2">
            <a:extLst>
              <a:ext uri="{FF2B5EF4-FFF2-40B4-BE49-F238E27FC236}">
                <a16:creationId xmlns:a16="http://schemas.microsoft.com/office/drawing/2014/main" id="{787109C5-A656-6FE8-5E16-A84CC347657E}"/>
              </a:ext>
            </a:extLst>
          </p:cNvPr>
          <p:cNvSpPr>
            <a:spLocks noGrp="1"/>
          </p:cNvSpPr>
          <p:nvPr>
            <p:ph type="body" idx="30"/>
          </p:nvPr>
        </p:nvSpPr>
        <p:spPr>
          <a:xfrm>
            <a:off x="9012863" y="3391477"/>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10" name="Footer Placeholder 2">
            <a:extLst>
              <a:ext uri="{FF2B5EF4-FFF2-40B4-BE49-F238E27FC236}">
                <a16:creationId xmlns:a16="http://schemas.microsoft.com/office/drawing/2014/main" id="{4FBE26A0-46C5-3F55-0743-AD05D2B9ABDC}"/>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tekst 2">
            <a:extLst>
              <a:ext uri="{FF2B5EF4-FFF2-40B4-BE49-F238E27FC236}">
                <a16:creationId xmlns:a16="http://schemas.microsoft.com/office/drawing/2014/main" id="{AEB876D7-5CE5-BEE8-DC79-8C92DA69ADB8}"/>
              </a:ext>
            </a:extLst>
          </p:cNvPr>
          <p:cNvSpPr>
            <a:spLocks noGrp="1"/>
          </p:cNvSpPr>
          <p:nvPr>
            <p:ph type="body" idx="11" hasCustomPrompt="1"/>
          </p:nvPr>
        </p:nvSpPr>
        <p:spPr>
          <a:xfrm>
            <a:off x="792000" y="1370911"/>
            <a:ext cx="10608000" cy="36177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4" name="Tijdelijke aanduiding voor titel 1">
            <a:extLst>
              <a:ext uri="{FF2B5EF4-FFF2-40B4-BE49-F238E27FC236}">
                <a16:creationId xmlns:a16="http://schemas.microsoft.com/office/drawing/2014/main" id="{86A55488-06A5-3F57-2519-A6B56E446DDA}"/>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9157575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outlook/pipeline (custom)">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6E3FDF5C-4505-7A01-12B4-F76BA9CFBB0B}"/>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tekst 2">
            <a:extLst>
              <a:ext uri="{FF2B5EF4-FFF2-40B4-BE49-F238E27FC236}">
                <a16:creationId xmlns:a16="http://schemas.microsoft.com/office/drawing/2014/main" id="{687D09AE-149D-3FE9-9197-DEA084CFB6A8}"/>
              </a:ext>
            </a:extLst>
          </p:cNvPr>
          <p:cNvSpPr>
            <a:spLocks noGrp="1"/>
          </p:cNvSpPr>
          <p:nvPr>
            <p:ph type="body" idx="11" hasCustomPrompt="1"/>
          </p:nvPr>
        </p:nvSpPr>
        <p:spPr>
          <a:xfrm>
            <a:off x="792000" y="1370911"/>
            <a:ext cx="10608000" cy="36177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5" name="Tijdelijke aanduiding voor titel 1">
            <a:extLst>
              <a:ext uri="{FF2B5EF4-FFF2-40B4-BE49-F238E27FC236}">
                <a16:creationId xmlns:a16="http://schemas.microsoft.com/office/drawing/2014/main" id="{91E6ACAD-F622-69C1-E3AA-0B85F14E1A1E}"/>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2975319968"/>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ighlight text">
    <p:bg>
      <p:bgPr>
        <a:solidFill>
          <a:srgbClr val="D1E3F7"/>
        </a:solidFill>
        <a:effectLst/>
      </p:bgPr>
    </p:bg>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7D19F31-F478-66B2-8D50-64352DC642D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titel 1">
            <a:extLst>
              <a:ext uri="{FF2B5EF4-FFF2-40B4-BE49-F238E27FC236}">
                <a16:creationId xmlns:a16="http://schemas.microsoft.com/office/drawing/2014/main" id="{CC003F0F-3F0C-0022-D81C-18FC0EE0E0F2}"/>
              </a:ext>
            </a:extLst>
          </p:cNvPr>
          <p:cNvSpPr>
            <a:spLocks noGrp="1"/>
          </p:cNvSpPr>
          <p:nvPr>
            <p:ph type="title"/>
          </p:nvPr>
        </p:nvSpPr>
        <p:spPr>
          <a:xfrm>
            <a:off x="792000" y="602673"/>
            <a:ext cx="10608000"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4" name="Tijdelijke aanduiding voor inhoud 15">
            <a:extLst>
              <a:ext uri="{FF2B5EF4-FFF2-40B4-BE49-F238E27FC236}">
                <a16:creationId xmlns:a16="http://schemas.microsoft.com/office/drawing/2014/main" id="{0C6D1AAC-1AEA-BA50-C740-249C46FBAE9A}"/>
              </a:ext>
            </a:extLst>
          </p:cNvPr>
          <p:cNvSpPr>
            <a:spLocks noGrp="1"/>
          </p:cNvSpPr>
          <p:nvPr>
            <p:ph sz="quarter" idx="10" hasCustomPrompt="1"/>
          </p:nvPr>
        </p:nvSpPr>
        <p:spPr>
          <a:xfrm>
            <a:off x="792000" y="1941197"/>
            <a:ext cx="10608000" cy="4605686"/>
          </a:xfrm>
        </p:spPr>
        <p:txBody>
          <a:bodyPr/>
          <a:lstStyle>
            <a:lvl1pPr>
              <a:lnSpc>
                <a:spcPct val="114000"/>
              </a:lnSpc>
              <a:buClr>
                <a:srgbClr val="507AC2"/>
              </a:buClr>
              <a:defRPr/>
            </a:lvl1pPr>
            <a:lvl2pPr>
              <a:lnSpc>
                <a:spcPct val="114000"/>
              </a:lnSpc>
              <a:buClr>
                <a:srgbClr val="507AC2"/>
              </a:buClr>
              <a:defRPr/>
            </a:lvl2pPr>
            <a:lvl3pPr>
              <a:lnSpc>
                <a:spcPct val="114000"/>
              </a:lnSpc>
              <a:buClr>
                <a:srgbClr val="507AC2"/>
              </a:buClr>
              <a:defRPr/>
            </a:lvl3pPr>
            <a:lvl4pPr>
              <a:lnSpc>
                <a:spcPct val="114000"/>
              </a:lnSpc>
              <a:buClr>
                <a:srgbClr val="507AC2"/>
              </a:buClr>
              <a:defRPr/>
            </a:lvl4pPr>
            <a:lvl5pPr>
              <a:lnSpc>
                <a:spcPct val="114000"/>
              </a:lnSpc>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3109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ighlight with shapes/images">
    <p:bg>
      <p:bgPr>
        <a:solidFill>
          <a:srgbClr val="D1E3F7"/>
        </a:solidFill>
        <a:effectLst/>
      </p:bgPr>
    </p:bg>
    <p:spTree>
      <p:nvGrpSpPr>
        <p:cNvPr id="1" name=""/>
        <p:cNvGrpSpPr/>
        <p:nvPr/>
      </p:nvGrpSpPr>
      <p:grpSpPr>
        <a:xfrm>
          <a:off x="0" y="0"/>
          <a:ext cx="0" cy="0"/>
          <a:chOff x="0" y="0"/>
          <a:chExt cx="0" cy="0"/>
        </a:xfrm>
      </p:grpSpPr>
      <p:sp>
        <p:nvSpPr>
          <p:cNvPr id="26" name="Vrije vorm: vorm 25">
            <a:extLst>
              <a:ext uri="{FF2B5EF4-FFF2-40B4-BE49-F238E27FC236}">
                <a16:creationId xmlns:a16="http://schemas.microsoft.com/office/drawing/2014/main" id="{3B768417-84B8-4DE2-B012-8B10435FA345}"/>
              </a:ext>
            </a:extLst>
          </p:cNvPr>
          <p:cNvSpPr/>
          <p:nvPr/>
        </p:nvSpPr>
        <p:spPr>
          <a:xfrm rot="13500000">
            <a:off x="6729047"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chemeClr val="bg1"/>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C5C134B3-0C65-09AB-E1C8-00A828796E03}"/>
              </a:ext>
            </a:extLst>
          </p:cNvPr>
          <p:cNvSpPr/>
          <p:nvPr/>
        </p:nvSpPr>
        <p:spPr>
          <a:xfrm>
            <a:off x="8880001"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chemeClr val="bg1"/>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9960CBC0-B3E6-7815-A46E-4557FB4748A9}"/>
              </a:ext>
            </a:extLst>
          </p:cNvPr>
          <p:cNvSpPr/>
          <p:nvPr/>
        </p:nvSpPr>
        <p:spPr>
          <a:xfrm>
            <a:off x="6360003"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chemeClr val="bg1"/>
          </a:solidFill>
          <a:ln w="0" cap="flat">
            <a:noFill/>
            <a:prstDash val="solid"/>
            <a:miter/>
          </a:ln>
        </p:spPr>
        <p:txBody>
          <a:bodyPr rtlCol="0" anchor="ctr"/>
          <a:lstStyle/>
          <a:p>
            <a:endParaRPr lang="nl-NL"/>
          </a:p>
        </p:txBody>
      </p:sp>
      <p:sp>
        <p:nvSpPr>
          <p:cNvPr id="29" name="Vrije vorm: vorm 28">
            <a:extLst>
              <a:ext uri="{FF2B5EF4-FFF2-40B4-BE49-F238E27FC236}">
                <a16:creationId xmlns:a16="http://schemas.microsoft.com/office/drawing/2014/main" id="{E370AB24-64BC-5CD5-795A-AFF00B6F927B}"/>
              </a:ext>
            </a:extLst>
          </p:cNvPr>
          <p:cNvSpPr/>
          <p:nvPr/>
        </p:nvSpPr>
        <p:spPr>
          <a:xfrm>
            <a:off x="8880000"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chemeClr val="bg1"/>
          </a:solidFill>
          <a:ln w="0" cap="flat">
            <a:noFill/>
            <a:prstDash val="solid"/>
            <a:miter/>
          </a:ln>
        </p:spPr>
        <p:txBody>
          <a:bodyPr rtlCol="0" anchor="ctr"/>
          <a:lstStyle/>
          <a:p>
            <a:endParaRPr lang="nl-NL"/>
          </a:p>
        </p:txBody>
      </p:sp>
      <p:sp>
        <p:nvSpPr>
          <p:cNvPr id="25" name="Tijdelijke aanduiding voor afbeelding 24">
            <a:extLst>
              <a:ext uri="{FF2B5EF4-FFF2-40B4-BE49-F238E27FC236}">
                <a16:creationId xmlns:a16="http://schemas.microsoft.com/office/drawing/2014/main" id="{6886C291-C616-C8D3-E7D4-970392A52E6F}"/>
              </a:ext>
            </a:extLst>
          </p:cNvPr>
          <p:cNvSpPr>
            <a:spLocks noGrp="1"/>
          </p:cNvSpPr>
          <p:nvPr>
            <p:ph type="pic" sz="quarter" idx="16" hasCustomPrompt="1"/>
          </p:nvPr>
        </p:nvSpPr>
        <p:spPr>
          <a:xfrm>
            <a:off x="6360004" y="3429008"/>
            <a:ext cx="2519985" cy="2519986"/>
          </a:xfrm>
          <a:custGeom>
            <a:avLst/>
            <a:gdLst>
              <a:gd name="connsiteX0" fmla="*/ 1259993 w 2519985"/>
              <a:gd name="connsiteY0" fmla="*/ 0 h 2519986"/>
              <a:gd name="connsiteX1" fmla="*/ 2519985 w 2519985"/>
              <a:gd name="connsiteY1" fmla="*/ 1259993 h 2519986"/>
              <a:gd name="connsiteX2" fmla="*/ 1259993 w 2519985"/>
              <a:gd name="connsiteY2" fmla="*/ 2519986 h 2519986"/>
              <a:gd name="connsiteX3" fmla="*/ 0 w 2519985"/>
              <a:gd name="connsiteY3" fmla="*/ 1259993 h 2519986"/>
            </a:gdLst>
            <a:ahLst/>
            <a:cxnLst>
              <a:cxn ang="0">
                <a:pos x="connsiteX0" y="connsiteY0"/>
              </a:cxn>
              <a:cxn ang="0">
                <a:pos x="connsiteX1" y="connsiteY1"/>
              </a:cxn>
              <a:cxn ang="0">
                <a:pos x="connsiteX2" y="connsiteY2"/>
              </a:cxn>
              <a:cxn ang="0">
                <a:pos x="connsiteX3" y="connsiteY3"/>
              </a:cxn>
            </a:cxnLst>
            <a:rect l="l" t="t" r="r" b="b"/>
            <a:pathLst>
              <a:path w="2519985" h="2519986">
                <a:moveTo>
                  <a:pt x="1259993" y="0"/>
                </a:moveTo>
                <a:lnTo>
                  <a:pt x="2519985" y="1259993"/>
                </a:lnTo>
                <a:lnTo>
                  <a:pt x="1259993" y="2519986"/>
                </a:lnTo>
                <a:lnTo>
                  <a:pt x="0" y="1259993"/>
                </a:ln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2" name="Tijdelijke aanduiding voor afbeelding 21">
            <a:extLst>
              <a:ext uri="{FF2B5EF4-FFF2-40B4-BE49-F238E27FC236}">
                <a16:creationId xmlns:a16="http://schemas.microsoft.com/office/drawing/2014/main" id="{6B034BEE-BCA7-F72A-2C28-2D21AB93B960}"/>
              </a:ext>
            </a:extLst>
          </p:cNvPr>
          <p:cNvSpPr>
            <a:spLocks noGrp="1"/>
          </p:cNvSpPr>
          <p:nvPr>
            <p:ph type="pic" sz="quarter" idx="15" hasCustomPrompt="1"/>
          </p:nvPr>
        </p:nvSpPr>
        <p:spPr>
          <a:xfrm>
            <a:off x="8880000" y="342899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16" name="Tijdelijke aanduiding voor afbeelding 15">
            <a:extLst>
              <a:ext uri="{FF2B5EF4-FFF2-40B4-BE49-F238E27FC236}">
                <a16:creationId xmlns:a16="http://schemas.microsoft.com/office/drawing/2014/main" id="{01794381-8EDE-2E41-B9B3-79B9AE44AC5F}"/>
              </a:ext>
            </a:extLst>
          </p:cNvPr>
          <p:cNvSpPr>
            <a:spLocks noGrp="1"/>
          </p:cNvSpPr>
          <p:nvPr>
            <p:ph type="pic" sz="quarter" idx="12" hasCustomPrompt="1"/>
          </p:nvPr>
        </p:nvSpPr>
        <p:spPr>
          <a:xfrm>
            <a:off x="6360001" y="909005"/>
            <a:ext cx="2520000" cy="2520000"/>
          </a:xfrm>
          <a:custGeom>
            <a:avLst/>
            <a:gdLst>
              <a:gd name="connsiteX0" fmla="*/ 1259999 w 2520000"/>
              <a:gd name="connsiteY0" fmla="*/ 0 h 2520000"/>
              <a:gd name="connsiteX1" fmla="*/ 2520000 w 2520000"/>
              <a:gd name="connsiteY1" fmla="*/ 1260000 h 2520000"/>
              <a:gd name="connsiteX2" fmla="*/ 1259999 w 2520000"/>
              <a:gd name="connsiteY2" fmla="*/ 2520000 h 2520000"/>
              <a:gd name="connsiteX3" fmla="*/ 6504 w 2520000"/>
              <a:gd name="connsiteY3" fmla="*/ 1388828 h 2520000"/>
              <a:gd name="connsiteX4" fmla="*/ 0 w 2520000"/>
              <a:gd name="connsiteY4" fmla="*/ 1260020 h 2520000"/>
              <a:gd name="connsiteX5" fmla="*/ 0 w 2520000"/>
              <a:gd name="connsiteY5" fmla="*/ 1259980 h 2520000"/>
              <a:gd name="connsiteX6" fmla="*/ 6504 w 2520000"/>
              <a:gd name="connsiteY6" fmla="*/ 1131172 h 2520000"/>
              <a:gd name="connsiteX7" fmla="*/ 1259999 w 2520000"/>
              <a:gd name="connsiteY7"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0" h="2520000">
                <a:moveTo>
                  <a:pt x="1259999" y="0"/>
                </a:moveTo>
                <a:cubicBezTo>
                  <a:pt x="1955878" y="0"/>
                  <a:pt x="2520000" y="564121"/>
                  <a:pt x="2520000" y="1260000"/>
                </a:cubicBezTo>
                <a:cubicBezTo>
                  <a:pt x="2520000" y="1955879"/>
                  <a:pt x="1955879" y="2520000"/>
                  <a:pt x="1259999" y="2520000"/>
                </a:cubicBezTo>
                <a:cubicBezTo>
                  <a:pt x="607614" y="2520000"/>
                  <a:pt x="71029" y="2024191"/>
                  <a:pt x="6504" y="1388828"/>
                </a:cubicBezTo>
                <a:lnTo>
                  <a:pt x="0" y="1260020"/>
                </a:lnTo>
                <a:lnTo>
                  <a:pt x="0" y="1259980"/>
                </a:lnTo>
                <a:lnTo>
                  <a:pt x="6504" y="1131172"/>
                </a:lnTo>
                <a:cubicBezTo>
                  <a:pt x="71029" y="495810"/>
                  <a:pt x="607613" y="0"/>
                  <a:pt x="1259999" y="0"/>
                </a:cubicBezTo>
                <a:close/>
              </a:path>
            </a:pathLst>
          </a:custGeom>
        </p:spPr>
        <p:txBody>
          <a:bodyPr wrap="square">
            <a:noAutofit/>
          </a:bodyPr>
          <a:lstStyle>
            <a:lvl1pPr marL="171450" indent="-171450">
              <a:buFont typeface="Arial" panose="020B0604020202020204" pitchFamily="34" charset="0"/>
              <a:buChar char="•"/>
              <a:defRPr sz="1200"/>
            </a:lvl1pPr>
          </a:lstStyle>
          <a:p>
            <a:r>
              <a:rPr lang="en-US" dirty="0"/>
              <a:t>Click to add image</a:t>
            </a:r>
          </a:p>
        </p:txBody>
      </p:sp>
      <p:sp>
        <p:nvSpPr>
          <p:cNvPr id="19" name="Tijdelijke aanduiding voor afbeelding 18">
            <a:extLst>
              <a:ext uri="{FF2B5EF4-FFF2-40B4-BE49-F238E27FC236}">
                <a16:creationId xmlns:a16="http://schemas.microsoft.com/office/drawing/2014/main" id="{6A98DD9D-D701-5D38-C060-9C5A926C2C93}"/>
              </a:ext>
            </a:extLst>
          </p:cNvPr>
          <p:cNvSpPr>
            <a:spLocks noGrp="1"/>
          </p:cNvSpPr>
          <p:nvPr>
            <p:ph type="pic" sz="quarter" idx="14" hasCustomPrompt="1"/>
          </p:nvPr>
        </p:nvSpPr>
        <p:spPr>
          <a:xfrm>
            <a:off x="8880001" y="909007"/>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 name="Footer Placeholder 2">
            <a:extLst>
              <a:ext uri="{FF2B5EF4-FFF2-40B4-BE49-F238E27FC236}">
                <a16:creationId xmlns:a16="http://schemas.microsoft.com/office/drawing/2014/main" id="{561A2334-6839-AE2A-C48D-EE8977FB4DC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inhoud 2">
            <a:extLst>
              <a:ext uri="{FF2B5EF4-FFF2-40B4-BE49-F238E27FC236}">
                <a16:creationId xmlns:a16="http://schemas.microsoft.com/office/drawing/2014/main" id="{33D4AE3B-588D-0373-D098-1C8578A18FAF}"/>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jdelijke aanduiding voor titel 1">
            <a:extLst>
              <a:ext uri="{FF2B5EF4-FFF2-40B4-BE49-F238E27FC236}">
                <a16:creationId xmlns:a16="http://schemas.microsoft.com/office/drawing/2014/main" id="{3CAFDB6F-B44F-9247-086E-556425D37B59}"/>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5" name="Tijdelijke aanduiding voor tekst 2">
            <a:extLst>
              <a:ext uri="{FF2B5EF4-FFF2-40B4-BE49-F238E27FC236}">
                <a16:creationId xmlns:a16="http://schemas.microsoft.com/office/drawing/2014/main" id="{E5C46247-B509-9DA0-39B1-A7E9B1E4FA93}"/>
              </a:ext>
            </a:extLst>
          </p:cNvPr>
          <p:cNvSpPr>
            <a:spLocks noGrp="1"/>
          </p:cNvSpPr>
          <p:nvPr>
            <p:ph type="body" idx="13"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290594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Highlight quote with(out) image">
    <p:bg>
      <p:bgPr>
        <a:solidFill>
          <a:srgbClr val="D1E3F7"/>
        </a:solidFill>
        <a:effectLst/>
      </p:bgPr>
    </p:bg>
    <p:spTree>
      <p:nvGrpSpPr>
        <p:cNvPr id="1" name=""/>
        <p:cNvGrpSpPr/>
        <p:nvPr/>
      </p:nvGrpSpPr>
      <p:grpSpPr>
        <a:xfrm>
          <a:off x="0" y="0"/>
          <a:ext cx="0" cy="0"/>
          <a:chOff x="0" y="0"/>
          <a:chExt cx="0" cy="0"/>
        </a:xfrm>
      </p:grpSpPr>
      <p:sp>
        <p:nvSpPr>
          <p:cNvPr id="3" name="Graphic 4">
            <a:extLst>
              <a:ext uri="{FF2B5EF4-FFF2-40B4-BE49-F238E27FC236}">
                <a16:creationId xmlns:a16="http://schemas.microsoft.com/office/drawing/2014/main" id="{9568D642-E0AF-1256-7D80-D64CC573F4D1}"/>
              </a:ext>
            </a:extLst>
          </p:cNvPr>
          <p:cNvSpPr>
            <a:spLocks noChangeAspect="1"/>
          </p:cNvSpPr>
          <p:nvPr/>
        </p:nvSpPr>
        <p:spPr>
          <a:xfrm>
            <a:off x="791988" y="647999"/>
            <a:ext cx="1719415" cy="3420000"/>
          </a:xfrm>
          <a:custGeom>
            <a:avLst/>
            <a:gdLst>
              <a:gd name="connsiteX0" fmla="*/ 1302942 w 1302941"/>
              <a:gd name="connsiteY0" fmla="*/ 0 h 2591609"/>
              <a:gd name="connsiteX1" fmla="*/ 1302942 w 1302941"/>
              <a:gd name="connsiteY1" fmla="*/ 1288668 h 2591609"/>
              <a:gd name="connsiteX2" fmla="*/ 1302815 w 1302941"/>
              <a:gd name="connsiteY2" fmla="*/ 1302983 h 2591609"/>
              <a:gd name="connsiteX3" fmla="*/ 0 w 1302941"/>
              <a:gd name="connsiteY3" fmla="*/ 2591610 h 2591609"/>
              <a:gd name="connsiteX4" fmla="*/ 0 w 1302941"/>
              <a:gd name="connsiteY4" fmla="*/ 0 h 2591609"/>
              <a:gd name="connsiteX5" fmla="*/ 1302942 w 1302941"/>
              <a:gd name="connsiteY5" fmla="*/ 0 h 25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2941" h="2591609">
                <a:moveTo>
                  <a:pt x="1302942" y="0"/>
                </a:moveTo>
                <a:lnTo>
                  <a:pt x="1302942" y="1288668"/>
                </a:lnTo>
                <a:cubicBezTo>
                  <a:pt x="1302942" y="1293468"/>
                  <a:pt x="1302900" y="1298227"/>
                  <a:pt x="1302815" y="1302983"/>
                </a:cubicBezTo>
                <a:cubicBezTo>
                  <a:pt x="1295167" y="2015951"/>
                  <a:pt x="714751" y="2591610"/>
                  <a:pt x="0" y="2591610"/>
                </a:cubicBezTo>
                <a:lnTo>
                  <a:pt x="0" y="0"/>
                </a:lnTo>
                <a:lnTo>
                  <a:pt x="1302942" y="0"/>
                </a:lnTo>
                <a:close/>
              </a:path>
            </a:pathLst>
          </a:custGeom>
          <a:solidFill>
            <a:srgbClr val="FFFFFF"/>
          </a:solidFill>
          <a:ln w="0" cap="flat">
            <a:noFill/>
            <a:prstDash val="solid"/>
            <a:miter/>
          </a:ln>
        </p:spPr>
        <p:txBody>
          <a:bodyPr rtlCol="0" anchor="ctr"/>
          <a:lstStyle/>
          <a:p>
            <a:endParaRPr lang="nl-NL"/>
          </a:p>
        </p:txBody>
      </p:sp>
      <p:sp>
        <p:nvSpPr>
          <p:cNvPr id="2" name="Vrije vorm: vorm 1">
            <a:extLst>
              <a:ext uri="{FF2B5EF4-FFF2-40B4-BE49-F238E27FC236}">
                <a16:creationId xmlns:a16="http://schemas.microsoft.com/office/drawing/2014/main" id="{99F02519-812C-D1A8-DED2-EE86DB240349}"/>
              </a:ext>
            </a:extLst>
          </p:cNvPr>
          <p:cNvSpPr>
            <a:spLocks noGrp="1"/>
          </p:cNvSpPr>
          <p:nvPr>
            <p:ph type="pic" sz="quarter" idx="27" hasCustomPrompt="1"/>
          </p:nvPr>
        </p:nvSpPr>
        <p:spPr>
          <a:xfrm>
            <a:off x="791988" y="648000"/>
            <a:ext cx="1719417" cy="3420001"/>
          </a:xfrm>
          <a:custGeom>
            <a:avLst/>
            <a:gdLst>
              <a:gd name="connsiteX0" fmla="*/ 0 w 1719417"/>
              <a:gd name="connsiteY0" fmla="*/ 0 h 3420001"/>
              <a:gd name="connsiteX1" fmla="*/ 1719417 w 1719417"/>
              <a:gd name="connsiteY1" fmla="*/ 0 h 3420001"/>
              <a:gd name="connsiteX2" fmla="*/ 1719417 w 1719417"/>
              <a:gd name="connsiteY2" fmla="*/ 1700583 h 3420001"/>
              <a:gd name="connsiteX3" fmla="*/ 1719249 w 1719417"/>
              <a:gd name="connsiteY3" fmla="*/ 1719473 h 3420001"/>
              <a:gd name="connsiteX4" fmla="*/ 0 w 1719417"/>
              <a:gd name="connsiteY4" fmla="*/ 3420001 h 342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417" h="3420001">
                <a:moveTo>
                  <a:pt x="0" y="0"/>
                </a:moveTo>
                <a:lnTo>
                  <a:pt x="1719417" y="0"/>
                </a:lnTo>
                <a:lnTo>
                  <a:pt x="1719417" y="1700583"/>
                </a:lnTo>
                <a:cubicBezTo>
                  <a:pt x="1719417" y="1706917"/>
                  <a:pt x="1719361" y="1713197"/>
                  <a:pt x="1719249" y="1719473"/>
                </a:cubicBezTo>
                <a:cubicBezTo>
                  <a:pt x="1709156" y="2660337"/>
                  <a:pt x="943215" y="3420001"/>
                  <a:pt x="0" y="3420001"/>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3" name="Tijdelijke aanduiding voor titel 1">
            <a:extLst>
              <a:ext uri="{FF2B5EF4-FFF2-40B4-BE49-F238E27FC236}">
                <a16:creationId xmlns:a16="http://schemas.microsoft.com/office/drawing/2014/main" id="{752C6DDF-7D23-2B36-06F0-BF7E049D5935}"/>
              </a:ext>
            </a:extLst>
          </p:cNvPr>
          <p:cNvSpPr>
            <a:spLocks noGrp="1"/>
          </p:cNvSpPr>
          <p:nvPr>
            <p:ph type="title"/>
          </p:nvPr>
        </p:nvSpPr>
        <p:spPr>
          <a:xfrm>
            <a:off x="2867999" y="1629000"/>
            <a:ext cx="8532000" cy="3600000"/>
          </a:xfrm>
          <a:prstGeom prst="rect">
            <a:avLst/>
          </a:prstGeom>
        </p:spPr>
        <p:txBody>
          <a:bodyPr vert="horz" lIns="91440" tIns="45720" rIns="91440" bIns="45720" rtlCol="0" anchor="b">
            <a:noAutofit/>
          </a:bodyPr>
          <a:lstStyle>
            <a:lvl1pPr>
              <a:defRPr>
                <a:solidFill>
                  <a:srgbClr val="2D4C95"/>
                </a:solidFill>
              </a:defRPr>
            </a:lvl1pPr>
          </a:lstStyle>
          <a:p>
            <a:r>
              <a:rPr lang="en-US" dirty="0"/>
              <a:t>Click to edit Master title style</a:t>
            </a:r>
            <a:endParaRPr lang="nl-NL" dirty="0"/>
          </a:p>
        </p:txBody>
      </p:sp>
      <p:sp>
        <p:nvSpPr>
          <p:cNvPr id="7" name="Tijdelijke aanduiding voor tekst 2">
            <a:extLst>
              <a:ext uri="{FF2B5EF4-FFF2-40B4-BE49-F238E27FC236}">
                <a16:creationId xmlns:a16="http://schemas.microsoft.com/office/drawing/2014/main" id="{BB519B53-9B81-64FE-7762-38714A792863}"/>
              </a:ext>
            </a:extLst>
          </p:cNvPr>
          <p:cNvSpPr>
            <a:spLocks noGrp="1"/>
          </p:cNvSpPr>
          <p:nvPr>
            <p:ph type="body" idx="26" hasCustomPrompt="1"/>
          </p:nvPr>
        </p:nvSpPr>
        <p:spPr>
          <a:xfrm>
            <a:off x="3191999" y="5687368"/>
            <a:ext cx="8208000" cy="522632"/>
          </a:xfrm>
          <a:prstGeom prst="rect">
            <a:avLst/>
          </a:prstGeom>
        </p:spPr>
        <p:txBody>
          <a:bodyPr anchor="t">
            <a:noAutofit/>
          </a:bodyPr>
          <a:lstStyle>
            <a:lvl1pPr marL="0" indent="0">
              <a:buNone/>
              <a:defRPr sz="1600" b="0">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a:t>
            </a:r>
            <a:br>
              <a:rPr lang="en-US" dirty="0"/>
            </a:br>
            <a:r>
              <a:rPr lang="en-US" dirty="0"/>
              <a:t>and function</a:t>
            </a:r>
            <a:endParaRPr lang="nl-NL" dirty="0"/>
          </a:p>
        </p:txBody>
      </p:sp>
      <p:sp>
        <p:nvSpPr>
          <p:cNvPr id="8" name="Vrije vorm: vorm 7">
            <a:extLst>
              <a:ext uri="{FF2B5EF4-FFF2-40B4-BE49-F238E27FC236}">
                <a16:creationId xmlns:a16="http://schemas.microsoft.com/office/drawing/2014/main" id="{BE592584-23BE-BE07-65B6-40EEFBF0940C}"/>
              </a:ext>
            </a:extLst>
          </p:cNvPr>
          <p:cNvSpPr>
            <a:spLocks noChangeAspect="1"/>
          </p:cNvSpPr>
          <p:nvPr/>
        </p:nvSpPr>
        <p:spPr>
          <a:xfrm rot="5400000">
            <a:off x="2759999" y="5840684"/>
            <a:ext cx="432000" cy="216000"/>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rgbClr val="507AC2"/>
          </a:solidFill>
          <a:ln w="0" cap="flat">
            <a:noFill/>
            <a:prstDash val="solid"/>
            <a:miter/>
          </a:ln>
        </p:spPr>
        <p:txBody>
          <a:bodyPr rtlCol="0" anchor="ctr"/>
          <a:lstStyle/>
          <a:p>
            <a:endParaRPr lang="nl-NL">
              <a:solidFill>
                <a:srgbClr val="507AC2"/>
              </a:solidFill>
            </a:endParaRPr>
          </a:p>
        </p:txBody>
      </p:sp>
    </p:spTree>
    <p:extLst>
      <p:ext uri="{BB962C8B-B14F-4D97-AF65-F5344CB8AC3E}">
        <p14:creationId xmlns:p14="http://schemas.microsoft.com/office/powerpoint/2010/main" val="26744345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hoto/shapes with text">
    <p:bg>
      <p:bgRef idx="1001">
        <a:schemeClr val="bg1"/>
      </p:bgRef>
    </p:bg>
    <p:spTree>
      <p:nvGrpSpPr>
        <p:cNvPr id="1" name=""/>
        <p:cNvGrpSpPr/>
        <p:nvPr/>
      </p:nvGrpSpPr>
      <p:grpSpPr>
        <a:xfrm>
          <a:off x="0" y="0"/>
          <a:ext cx="0" cy="0"/>
          <a:chOff x="0" y="0"/>
          <a:chExt cx="0" cy="0"/>
        </a:xfrm>
      </p:grpSpPr>
      <p:sp>
        <p:nvSpPr>
          <p:cNvPr id="20" name="Vrije vorm: vorm 19">
            <a:extLst>
              <a:ext uri="{FF2B5EF4-FFF2-40B4-BE49-F238E27FC236}">
                <a16:creationId xmlns:a16="http://schemas.microsoft.com/office/drawing/2014/main" id="{6AE6DAC3-7D13-5877-FC87-5046D58CECDF}"/>
              </a:ext>
            </a:extLst>
          </p:cNvPr>
          <p:cNvSpPr/>
          <p:nvPr/>
        </p:nvSpPr>
        <p:spPr>
          <a:xfrm>
            <a:off x="7048500" y="0"/>
            <a:ext cx="3429000" cy="3429000"/>
          </a:xfrm>
          <a:custGeom>
            <a:avLst/>
            <a:gdLst>
              <a:gd name="connsiteX0" fmla="*/ 2286026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3" y="2286026"/>
                </a:cubicBezTo>
                <a:cubicBezTo>
                  <a:pt x="511744" y="2286026"/>
                  <a:pt x="0" y="1774282"/>
                  <a:pt x="0" y="1143013"/>
                </a:cubicBezTo>
                <a:cubicBezTo>
                  <a:pt x="0" y="511744"/>
                  <a:pt x="511744" y="0"/>
                  <a:pt x="1143013"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1" name="Vrije vorm: vorm 20">
            <a:extLst>
              <a:ext uri="{FF2B5EF4-FFF2-40B4-BE49-F238E27FC236}">
                <a16:creationId xmlns:a16="http://schemas.microsoft.com/office/drawing/2014/main" id="{CA06132A-FAF1-6E85-EB1C-74FA8FD08A5D}"/>
              </a:ext>
            </a:extLst>
          </p:cNvPr>
          <p:cNvSpPr/>
          <p:nvPr/>
        </p:nvSpPr>
        <p:spPr>
          <a:xfrm rot="10800000">
            <a:off x="7048500" y="3429000"/>
            <a:ext cx="3429000" cy="3429000"/>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CF0267B9-CCD0-6867-0B0C-C0F2EEE330EA}"/>
              </a:ext>
            </a:extLst>
          </p:cNvPr>
          <p:cNvSpPr/>
          <p:nvPr/>
        </p:nvSpPr>
        <p:spPr>
          <a:xfrm rot="16200000">
            <a:off x="9620249" y="857255"/>
            <a:ext cx="3429000" cy="1714500"/>
          </a:xfrm>
          <a:custGeom>
            <a:avLst/>
            <a:gdLst>
              <a:gd name="connsiteX0" fmla="*/ 0 w 2286025"/>
              <a:gd name="connsiteY0" fmla="*/ 2 h 1143013"/>
              <a:gd name="connsiteX1" fmla="*/ 2286026 w 2286025"/>
              <a:gd name="connsiteY1" fmla="*/ 0 h 1143013"/>
              <a:gd name="connsiteX2" fmla="*/ 1143013 w 2286025"/>
              <a:gd name="connsiteY2" fmla="*/ 1143014 h 1143013"/>
              <a:gd name="connsiteX3" fmla="*/ 0 w 2286025"/>
              <a:gd name="connsiteY3" fmla="*/ 2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0" y="2"/>
                </a:moveTo>
                <a:lnTo>
                  <a:pt x="2286026" y="0"/>
                </a:lnTo>
                <a:cubicBezTo>
                  <a:pt x="2286026" y="631229"/>
                  <a:pt x="1774242" y="1143014"/>
                  <a:pt x="1143013" y="1143014"/>
                </a:cubicBezTo>
                <a:cubicBezTo>
                  <a:pt x="511784" y="1143014"/>
                  <a:pt x="0" y="631231"/>
                  <a:pt x="0" y="2"/>
                </a:cubicBezTo>
                <a:close/>
              </a:path>
            </a:pathLst>
          </a:custGeom>
          <a:solidFill>
            <a:srgbClr val="D1E3F7"/>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1E9B228B-07DF-83BE-DAB9-801A335B56B7}"/>
              </a:ext>
            </a:extLst>
          </p:cNvPr>
          <p:cNvSpPr/>
          <p:nvPr/>
        </p:nvSpPr>
        <p:spPr>
          <a:xfrm rot="5400000">
            <a:off x="2767212" y="-852280"/>
            <a:ext cx="3429006" cy="5133567"/>
          </a:xfrm>
          <a:custGeom>
            <a:avLst/>
            <a:gdLst>
              <a:gd name="connsiteX0" fmla="*/ 0 w 2286029"/>
              <a:gd name="connsiteY0" fmla="*/ 2279403 h 3422415"/>
              <a:gd name="connsiteX1" fmla="*/ 3 w 2286029"/>
              <a:gd name="connsiteY1" fmla="*/ 2279403 h 3422415"/>
              <a:gd name="connsiteX2" fmla="*/ 3 w 2286029"/>
              <a:gd name="connsiteY2" fmla="*/ 0 h 3422415"/>
              <a:gd name="connsiteX3" fmla="*/ 2286029 w 2286029"/>
              <a:gd name="connsiteY3" fmla="*/ 0 h 3422415"/>
              <a:gd name="connsiteX4" fmla="*/ 2286029 w 2286029"/>
              <a:gd name="connsiteY4" fmla="*/ 2286026 h 3422415"/>
              <a:gd name="connsiteX5" fmla="*/ 2285692 w 2286029"/>
              <a:gd name="connsiteY5" fmla="*/ 2286026 h 3422415"/>
              <a:gd name="connsiteX6" fmla="*/ 2280125 w 2286029"/>
              <a:gd name="connsiteY6" fmla="*/ 2396261 h 3422415"/>
              <a:gd name="connsiteX7" fmla="*/ 1143013 w 2286029"/>
              <a:gd name="connsiteY7" fmla="*/ 3422415 h 3422415"/>
              <a:gd name="connsiteX8" fmla="*/ 5902 w 2286029"/>
              <a:gd name="connsiteY8" fmla="*/ 2396263 h 3422415"/>
              <a:gd name="connsiteX9" fmla="*/ 335 w 2286029"/>
              <a:gd name="connsiteY9" fmla="*/ 2286026 h 3422415"/>
              <a:gd name="connsiteX10" fmla="*/ 3 w 2286029"/>
              <a:gd name="connsiteY10" fmla="*/ 2286026 h 3422415"/>
              <a:gd name="connsiteX11" fmla="*/ 3 w 2286029"/>
              <a:gd name="connsiteY11" fmla="*/ 2279462 h 342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29" h="3422415">
                <a:moveTo>
                  <a:pt x="0" y="2279403"/>
                </a:moveTo>
                <a:lnTo>
                  <a:pt x="3" y="2279403"/>
                </a:lnTo>
                <a:lnTo>
                  <a:pt x="3" y="0"/>
                </a:lnTo>
                <a:lnTo>
                  <a:pt x="2286029" y="0"/>
                </a:lnTo>
                <a:lnTo>
                  <a:pt x="2286029" y="2286026"/>
                </a:lnTo>
                <a:lnTo>
                  <a:pt x="2285692" y="2286026"/>
                </a:lnTo>
                <a:lnTo>
                  <a:pt x="2280125" y="2396261"/>
                </a:lnTo>
                <a:cubicBezTo>
                  <a:pt x="2221587" y="2972604"/>
                  <a:pt x="1734790" y="3422415"/>
                  <a:pt x="1143013" y="3422415"/>
                </a:cubicBezTo>
                <a:cubicBezTo>
                  <a:pt x="551236" y="3422415"/>
                  <a:pt x="64440" y="2972606"/>
                  <a:pt x="5902" y="2396263"/>
                </a:cubicBezTo>
                <a:lnTo>
                  <a:pt x="335" y="2286026"/>
                </a:lnTo>
                <a:lnTo>
                  <a:pt x="3" y="2286026"/>
                </a:lnTo>
                <a:lnTo>
                  <a:pt x="3" y="2279462"/>
                </a:lnTo>
                <a:close/>
              </a:path>
            </a:pathLst>
          </a:custGeom>
          <a:solidFill>
            <a:srgbClr val="D1E3F7"/>
          </a:solidFill>
          <a:ln w="0" cap="flat">
            <a:noFill/>
            <a:prstDash val="solid"/>
            <a:miter/>
          </a:ln>
        </p:spPr>
        <p:txBody>
          <a:bodyPr wrap="square" rtlCol="0" anchor="ctr">
            <a:noAutofit/>
          </a:bodyPr>
          <a:lstStyle/>
          <a:p>
            <a:endParaRPr lang="nl-NL"/>
          </a:p>
        </p:txBody>
      </p:sp>
      <p:sp>
        <p:nvSpPr>
          <p:cNvPr id="19" name="Vrije vorm: vorm 18">
            <a:extLst>
              <a:ext uri="{FF2B5EF4-FFF2-40B4-BE49-F238E27FC236}">
                <a16:creationId xmlns:a16="http://schemas.microsoft.com/office/drawing/2014/main" id="{A211D5EF-9E81-EE58-5B11-3DCC4F372BE1}"/>
              </a:ext>
            </a:extLst>
          </p:cNvPr>
          <p:cNvSpPr>
            <a:spLocks noGrp="1"/>
          </p:cNvSpPr>
          <p:nvPr>
            <p:ph type="pic" sz="quarter" idx="15" hasCustomPrompt="1"/>
          </p:nvPr>
        </p:nvSpPr>
        <p:spPr>
          <a:xfrm>
            <a:off x="10477498" y="4725"/>
            <a:ext cx="1704976" cy="3429001"/>
          </a:xfrm>
          <a:custGeom>
            <a:avLst/>
            <a:gdLst>
              <a:gd name="connsiteX0" fmla="*/ 0 w 1704976"/>
              <a:gd name="connsiteY0" fmla="*/ 0 h 3429001"/>
              <a:gd name="connsiteX1" fmla="*/ 1679666 w 1704976"/>
              <a:gd name="connsiteY1" fmla="*/ 1368986 h 3429001"/>
              <a:gd name="connsiteX2" fmla="*/ 1704976 w 1704976"/>
              <a:gd name="connsiteY2" fmla="*/ 1534806 h 3429001"/>
              <a:gd name="connsiteX3" fmla="*/ 1704976 w 1704976"/>
              <a:gd name="connsiteY3" fmla="*/ 1894195 h 3429001"/>
              <a:gd name="connsiteX4" fmla="*/ 1679666 w 1704976"/>
              <a:gd name="connsiteY4" fmla="*/ 2060015 h 3429001"/>
              <a:gd name="connsiteX5" fmla="*/ 3 w 1704976"/>
              <a:gd name="connsiteY5" fmla="*/ 3429001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976" h="3429001">
                <a:moveTo>
                  <a:pt x="0" y="0"/>
                </a:moveTo>
                <a:cubicBezTo>
                  <a:pt x="828479" y="0"/>
                  <a:pt x="1519785" y="587745"/>
                  <a:pt x="1679666" y="1368986"/>
                </a:cubicBezTo>
                <a:lnTo>
                  <a:pt x="1704976" y="1534806"/>
                </a:lnTo>
                <a:lnTo>
                  <a:pt x="1704976" y="1894195"/>
                </a:lnTo>
                <a:lnTo>
                  <a:pt x="1679666" y="2060015"/>
                </a:lnTo>
                <a:cubicBezTo>
                  <a:pt x="1519785" y="2841256"/>
                  <a:pt x="828482" y="3429001"/>
                  <a:pt x="3" y="3429001"/>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4" name="Vrije vorm: vorm 13">
            <a:extLst>
              <a:ext uri="{FF2B5EF4-FFF2-40B4-BE49-F238E27FC236}">
                <a16:creationId xmlns:a16="http://schemas.microsoft.com/office/drawing/2014/main" id="{9B6C4C7F-AF8F-2BA9-3C21-C8A93BBD1FD8}"/>
              </a:ext>
            </a:extLst>
          </p:cNvPr>
          <p:cNvSpPr>
            <a:spLocks noGrp="1"/>
          </p:cNvSpPr>
          <p:nvPr>
            <p:ph type="pic" sz="quarter" idx="14" hasCustomPrompt="1"/>
          </p:nvPr>
        </p:nvSpPr>
        <p:spPr>
          <a:xfrm>
            <a:off x="7058024" y="4731"/>
            <a:ext cx="3429002" cy="3429002"/>
          </a:xfrm>
          <a:custGeom>
            <a:avLst/>
            <a:gdLst>
              <a:gd name="connsiteX0" fmla="*/ 1714501 w 3429002"/>
              <a:gd name="connsiteY0" fmla="*/ 0 h 3429002"/>
              <a:gd name="connsiteX1" fmla="*/ 3429002 w 3429002"/>
              <a:gd name="connsiteY1" fmla="*/ 1714501 h 3429002"/>
              <a:gd name="connsiteX2" fmla="*/ 1714501 w 3429002"/>
              <a:gd name="connsiteY2" fmla="*/ 3429002 h 3429002"/>
              <a:gd name="connsiteX3" fmla="*/ 0 w 3429002"/>
              <a:gd name="connsiteY3" fmla="*/ 1714501 h 3429002"/>
              <a:gd name="connsiteX4" fmla="*/ 1714501 w 3429002"/>
              <a:gd name="connsiteY4" fmla="*/ 0 h 342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2" h="3429002">
                <a:moveTo>
                  <a:pt x="1714501" y="0"/>
                </a:moveTo>
                <a:cubicBezTo>
                  <a:pt x="2661392" y="0"/>
                  <a:pt x="3429002" y="767608"/>
                  <a:pt x="3429002" y="1714501"/>
                </a:cubicBezTo>
                <a:cubicBezTo>
                  <a:pt x="3429002" y="2661394"/>
                  <a:pt x="2661394" y="3429002"/>
                  <a:pt x="1714501" y="3429002"/>
                </a:cubicBezTo>
                <a:cubicBezTo>
                  <a:pt x="767608" y="3429002"/>
                  <a:pt x="0" y="2661394"/>
                  <a:pt x="0" y="1714501"/>
                </a:cubicBezTo>
                <a:cubicBezTo>
                  <a:pt x="0" y="767608"/>
                  <a:pt x="767608" y="0"/>
                  <a:pt x="1714501"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1" name="Vrije vorm: vorm 10">
            <a:extLst>
              <a:ext uri="{FF2B5EF4-FFF2-40B4-BE49-F238E27FC236}">
                <a16:creationId xmlns:a16="http://schemas.microsoft.com/office/drawing/2014/main" id="{0F2DE8FB-2BF0-F165-BCDC-10AA98EC3DB6}"/>
              </a:ext>
            </a:extLst>
          </p:cNvPr>
          <p:cNvSpPr>
            <a:spLocks noGrp="1"/>
          </p:cNvSpPr>
          <p:nvPr>
            <p:ph type="pic" sz="quarter" idx="13" hasCustomPrompt="1"/>
          </p:nvPr>
        </p:nvSpPr>
        <p:spPr>
          <a:xfrm>
            <a:off x="7043302" y="3433732"/>
            <a:ext cx="3429001" cy="3429001"/>
          </a:xfrm>
          <a:custGeom>
            <a:avLst/>
            <a:gdLst>
              <a:gd name="connsiteX0" fmla="*/ 0 w 3429001"/>
              <a:gd name="connsiteY0" fmla="*/ 0 h 3429001"/>
              <a:gd name="connsiteX1" fmla="*/ 3429001 w 3429001"/>
              <a:gd name="connsiteY1" fmla="*/ 0 h 3429001"/>
              <a:gd name="connsiteX2" fmla="*/ 3429001 w 3429001"/>
              <a:gd name="connsiteY2" fmla="*/ 3429001 h 3429001"/>
              <a:gd name="connsiteX3" fmla="*/ 0 w 3429001"/>
              <a:gd name="connsiteY3" fmla="*/ 3429001 h 3429001"/>
            </a:gdLst>
            <a:ahLst/>
            <a:cxnLst>
              <a:cxn ang="0">
                <a:pos x="connsiteX0" y="connsiteY0"/>
              </a:cxn>
              <a:cxn ang="0">
                <a:pos x="connsiteX1" y="connsiteY1"/>
              </a:cxn>
              <a:cxn ang="0">
                <a:pos x="connsiteX2" y="connsiteY2"/>
              </a:cxn>
              <a:cxn ang="0">
                <a:pos x="connsiteX3" y="connsiteY3"/>
              </a:cxn>
            </a:cxnLst>
            <a:rect l="l" t="t" r="r" b="b"/>
            <a:pathLst>
              <a:path w="3429001" h="3429001">
                <a:moveTo>
                  <a:pt x="0" y="0"/>
                </a:moveTo>
                <a:lnTo>
                  <a:pt x="3429001" y="0"/>
                </a:lnTo>
                <a:lnTo>
                  <a:pt x="3429001" y="3429001"/>
                </a:lnTo>
                <a:lnTo>
                  <a:pt x="0" y="342900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7" name="Vrije vorm: vorm 6">
            <a:extLst>
              <a:ext uri="{FF2B5EF4-FFF2-40B4-BE49-F238E27FC236}">
                <a16:creationId xmlns:a16="http://schemas.microsoft.com/office/drawing/2014/main" id="{385F6794-4F53-AEBC-72B4-6DB1EF2B9988}"/>
              </a:ext>
            </a:extLst>
          </p:cNvPr>
          <p:cNvSpPr>
            <a:spLocks noGrp="1"/>
          </p:cNvSpPr>
          <p:nvPr>
            <p:ph type="pic" sz="quarter" idx="12" hasCustomPrompt="1"/>
          </p:nvPr>
        </p:nvSpPr>
        <p:spPr>
          <a:xfrm>
            <a:off x="1905407" y="-6"/>
            <a:ext cx="5133567" cy="3429006"/>
          </a:xfrm>
          <a:custGeom>
            <a:avLst/>
            <a:gdLst>
              <a:gd name="connsiteX0" fmla="*/ 1714499 w 5133567"/>
              <a:gd name="connsiteY0" fmla="*/ 0 h 3429006"/>
              <a:gd name="connsiteX1" fmla="*/ 1714499 w 5133567"/>
              <a:gd name="connsiteY1" fmla="*/ 4 h 3429006"/>
              <a:gd name="connsiteX2" fmla="*/ 5133567 w 5133567"/>
              <a:gd name="connsiteY2" fmla="*/ 4 h 3429006"/>
              <a:gd name="connsiteX3" fmla="*/ 5133567 w 5133567"/>
              <a:gd name="connsiteY3" fmla="*/ 3429006 h 3429006"/>
              <a:gd name="connsiteX4" fmla="*/ 1704565 w 5133567"/>
              <a:gd name="connsiteY4" fmla="*/ 3429006 h 3429006"/>
              <a:gd name="connsiteX5" fmla="*/ 1704565 w 5133567"/>
              <a:gd name="connsiteY5" fmla="*/ 3428500 h 3429006"/>
              <a:gd name="connsiteX6" fmla="*/ 1539214 w 5133567"/>
              <a:gd name="connsiteY6" fmla="*/ 3420150 h 3429006"/>
              <a:gd name="connsiteX7" fmla="*/ 0 w 5133567"/>
              <a:gd name="connsiteY7" fmla="*/ 1714500 h 3429006"/>
              <a:gd name="connsiteX8" fmla="*/ 1539211 w 5133567"/>
              <a:gd name="connsiteY8" fmla="*/ 8853 h 3429006"/>
              <a:gd name="connsiteX9" fmla="*/ 1704565 w 5133567"/>
              <a:gd name="connsiteY9" fmla="*/ 502 h 3429006"/>
              <a:gd name="connsiteX10" fmla="*/ 1704565 w 5133567"/>
              <a:gd name="connsiteY10" fmla="*/ 4 h 3429006"/>
              <a:gd name="connsiteX11" fmla="*/ 1714411 w 5133567"/>
              <a:gd name="connsiteY11" fmla="*/ 4 h 342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3567" h="3429006">
                <a:moveTo>
                  <a:pt x="1714499" y="0"/>
                </a:moveTo>
                <a:lnTo>
                  <a:pt x="1714499" y="4"/>
                </a:lnTo>
                <a:lnTo>
                  <a:pt x="5133567" y="4"/>
                </a:lnTo>
                <a:lnTo>
                  <a:pt x="5133567" y="3429006"/>
                </a:lnTo>
                <a:lnTo>
                  <a:pt x="1704565" y="3429006"/>
                </a:lnTo>
                <a:lnTo>
                  <a:pt x="1704565" y="3428500"/>
                </a:lnTo>
                <a:lnTo>
                  <a:pt x="1539214" y="3420150"/>
                </a:lnTo>
                <a:cubicBezTo>
                  <a:pt x="674709" y="3332344"/>
                  <a:pt x="0" y="2602156"/>
                  <a:pt x="0" y="1714500"/>
                </a:cubicBezTo>
                <a:cubicBezTo>
                  <a:pt x="0" y="826845"/>
                  <a:pt x="674706" y="96659"/>
                  <a:pt x="1539211" y="8853"/>
                </a:cubicBezTo>
                <a:lnTo>
                  <a:pt x="1704565" y="502"/>
                </a:lnTo>
                <a:lnTo>
                  <a:pt x="1704565" y="4"/>
                </a:lnTo>
                <a:lnTo>
                  <a:pt x="1714411" y="4"/>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7" name="Tijdelijke aanduiding voor inhoud 2">
            <a:extLst>
              <a:ext uri="{FF2B5EF4-FFF2-40B4-BE49-F238E27FC236}">
                <a16:creationId xmlns:a16="http://schemas.microsoft.com/office/drawing/2014/main" id="{3D25DD5D-6F24-0B57-A0F6-B5CEB7A28B12}"/>
              </a:ext>
            </a:extLst>
          </p:cNvPr>
          <p:cNvSpPr>
            <a:spLocks noGrp="1"/>
          </p:cNvSpPr>
          <p:nvPr>
            <p:ph sz="half" idx="1" hasCustomPrompt="1"/>
          </p:nvPr>
        </p:nvSpPr>
        <p:spPr>
          <a:xfrm>
            <a:off x="791999" y="4914000"/>
            <a:ext cx="4104000" cy="12960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8" name="Tijdelijke aanduiding voor tekst 2">
            <a:extLst>
              <a:ext uri="{FF2B5EF4-FFF2-40B4-BE49-F238E27FC236}">
                <a16:creationId xmlns:a16="http://schemas.microsoft.com/office/drawing/2014/main" id="{7508C7E0-E1E1-A013-BACB-8CCBA3620262}"/>
              </a:ext>
            </a:extLst>
          </p:cNvPr>
          <p:cNvSpPr>
            <a:spLocks noGrp="1"/>
          </p:cNvSpPr>
          <p:nvPr>
            <p:ph type="body" idx="11" hasCustomPrompt="1"/>
          </p:nvPr>
        </p:nvSpPr>
        <p:spPr>
          <a:xfrm>
            <a:off x="792000" y="4425256"/>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518374620"/>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with text">
    <p:bg>
      <p:bgRef idx="1001">
        <a:schemeClr val="bg1"/>
      </p:bgRef>
    </p:bg>
    <p:spTree>
      <p:nvGrpSpPr>
        <p:cNvPr id="1" name=""/>
        <p:cNvGrpSpPr/>
        <p:nvPr/>
      </p:nvGrpSpPr>
      <p:grpSpPr>
        <a:xfrm>
          <a:off x="0" y="0"/>
          <a:ext cx="0" cy="0"/>
          <a:chOff x="0" y="0"/>
          <a:chExt cx="0" cy="0"/>
        </a:xfrm>
      </p:grpSpPr>
      <p:sp>
        <p:nvSpPr>
          <p:cNvPr id="9" name="Vrije vorm: vorm 8">
            <a:extLst>
              <a:ext uri="{FF2B5EF4-FFF2-40B4-BE49-F238E27FC236}">
                <a16:creationId xmlns:a16="http://schemas.microsoft.com/office/drawing/2014/main" id="{13156614-4367-8B7F-E075-63D8F02804C8}"/>
              </a:ext>
            </a:extLst>
          </p:cNvPr>
          <p:cNvSpPr>
            <a:spLocks noGrp="1"/>
          </p:cNvSpPr>
          <p:nvPr>
            <p:ph type="pic" sz="quarter" idx="12" hasCustomPrompt="1"/>
          </p:nvPr>
        </p:nvSpPr>
        <p:spPr>
          <a:xfrm>
            <a:off x="5334000" y="1"/>
            <a:ext cx="6858000" cy="6857993"/>
          </a:xfrm>
          <a:custGeom>
            <a:avLst/>
            <a:gdLst>
              <a:gd name="connsiteX0" fmla="*/ 3429108 w 6858000"/>
              <a:gd name="connsiteY0" fmla="*/ 1783951 h 6857993"/>
              <a:gd name="connsiteX1" fmla="*/ 3424523 w 6858000"/>
              <a:gd name="connsiteY1" fmla="*/ 1880797 h 6857993"/>
              <a:gd name="connsiteX2" fmla="*/ 1891629 w 6858000"/>
              <a:gd name="connsiteY2" fmla="*/ 3423454 h 6857993"/>
              <a:gd name="connsiteX3" fmla="*/ 1784003 w 6858000"/>
              <a:gd name="connsiteY3" fmla="*/ 3428888 h 6857993"/>
              <a:gd name="connsiteX4" fmla="*/ 1880789 w 6858000"/>
              <a:gd name="connsiteY4" fmla="*/ 3433471 h 6857993"/>
              <a:gd name="connsiteX5" fmla="*/ 3423455 w 6858000"/>
              <a:gd name="connsiteY5" fmla="*/ 4966373 h 6857993"/>
              <a:gd name="connsiteX6" fmla="*/ 3428998 w 6858000"/>
              <a:gd name="connsiteY6" fmla="*/ 5076136 h 6857993"/>
              <a:gd name="connsiteX7" fmla="*/ 3434541 w 6858000"/>
              <a:gd name="connsiteY7" fmla="*/ 4966368 h 6857993"/>
              <a:gd name="connsiteX8" fmla="*/ 4977198 w 6858000"/>
              <a:gd name="connsiteY8" fmla="*/ 3433473 h 6857993"/>
              <a:gd name="connsiteX9" fmla="*/ 5074020 w 6858000"/>
              <a:gd name="connsiteY9" fmla="*/ 3428889 h 6857993"/>
              <a:gd name="connsiteX10" fmla="*/ 4966376 w 6858000"/>
              <a:gd name="connsiteY10" fmla="*/ 3423454 h 6857993"/>
              <a:gd name="connsiteX11" fmla="*/ 3434546 w 6858000"/>
              <a:gd name="connsiteY11" fmla="*/ 1891624 h 6857993"/>
              <a:gd name="connsiteX12" fmla="*/ 1716142 w 6858000"/>
              <a:gd name="connsiteY12" fmla="*/ 0 h 6857993"/>
              <a:gd name="connsiteX13" fmla="*/ 1716184 w 6858000"/>
              <a:gd name="connsiteY13" fmla="*/ 0 h 6857993"/>
              <a:gd name="connsiteX14" fmla="*/ 1880802 w 6858000"/>
              <a:gd name="connsiteY14" fmla="*/ 7794 h 6857993"/>
              <a:gd name="connsiteX15" fmla="*/ 3423458 w 6858000"/>
              <a:gd name="connsiteY15" fmla="*/ 1540689 h 6857993"/>
              <a:gd name="connsiteX16" fmla="*/ 3429002 w 6858000"/>
              <a:gd name="connsiteY16" fmla="*/ 1650475 h 6857993"/>
              <a:gd name="connsiteX17" fmla="*/ 3434546 w 6858000"/>
              <a:gd name="connsiteY17" fmla="*/ 1540689 h 6857993"/>
              <a:gd name="connsiteX18" fmla="*/ 4977203 w 6858000"/>
              <a:gd name="connsiteY18" fmla="*/ 7794 h 6857993"/>
              <a:gd name="connsiteX19" fmla="*/ 5141821 w 6858000"/>
              <a:gd name="connsiteY19" fmla="*/ 0 h 6857993"/>
              <a:gd name="connsiteX20" fmla="*/ 5141863 w 6858000"/>
              <a:gd name="connsiteY20" fmla="*/ 0 h 6857993"/>
              <a:gd name="connsiteX21" fmla="*/ 5317310 w 6858000"/>
              <a:gd name="connsiteY21" fmla="*/ 8859 h 6857993"/>
              <a:gd name="connsiteX22" fmla="*/ 6858000 w 6858000"/>
              <a:gd name="connsiteY22" fmla="*/ 1716157 h 6857993"/>
              <a:gd name="connsiteX23" fmla="*/ 5317310 w 6858000"/>
              <a:gd name="connsiteY23" fmla="*/ 3423454 h 6857993"/>
              <a:gd name="connsiteX24" fmla="*/ 5207548 w 6858000"/>
              <a:gd name="connsiteY24" fmla="*/ 3428996 h 6857993"/>
              <a:gd name="connsiteX25" fmla="*/ 5317306 w 6858000"/>
              <a:gd name="connsiteY25" fmla="*/ 3434538 h 6857993"/>
              <a:gd name="connsiteX26" fmla="*/ 6857996 w 6858000"/>
              <a:gd name="connsiteY26" fmla="*/ 5141836 h 6857993"/>
              <a:gd name="connsiteX27" fmla="*/ 5141838 w 6858000"/>
              <a:gd name="connsiteY27" fmla="*/ 6857993 h 6857993"/>
              <a:gd name="connsiteX28" fmla="*/ 3425680 w 6858000"/>
              <a:gd name="connsiteY28" fmla="*/ 5141836 h 6857993"/>
              <a:gd name="connsiteX29" fmla="*/ 3425680 w 6858000"/>
              <a:gd name="connsiteY29" fmla="*/ 5141831 h 6857993"/>
              <a:gd name="connsiteX30" fmla="*/ 0 w 6858000"/>
              <a:gd name="connsiteY30" fmla="*/ 5141834 h 6857993"/>
              <a:gd name="connsiteX31" fmla="*/ 1540701 w 6858000"/>
              <a:gd name="connsiteY31" fmla="*/ 3434536 h 6857993"/>
              <a:gd name="connsiteX32" fmla="*/ 1650433 w 6858000"/>
              <a:gd name="connsiteY32" fmla="*/ 3428995 h 6857993"/>
              <a:gd name="connsiteX33" fmla="*/ 1540695 w 6858000"/>
              <a:gd name="connsiteY33" fmla="*/ 3423454 h 6857993"/>
              <a:gd name="connsiteX34" fmla="*/ 4 w 6858000"/>
              <a:gd name="connsiteY34" fmla="*/ 1716157 h 6857993"/>
              <a:gd name="connsiteX35" fmla="*/ 1540695 w 6858000"/>
              <a:gd name="connsiteY35" fmla="*/ 8859 h 685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858000" h="6857993">
                <a:moveTo>
                  <a:pt x="3429108" y="1783951"/>
                </a:moveTo>
                <a:lnTo>
                  <a:pt x="3424523" y="1880797"/>
                </a:lnTo>
                <a:cubicBezTo>
                  <a:pt x="3347162" y="2693570"/>
                  <a:pt x="2702926" y="3341062"/>
                  <a:pt x="1891629" y="3423454"/>
                </a:cubicBezTo>
                <a:lnTo>
                  <a:pt x="1784003" y="3428888"/>
                </a:lnTo>
                <a:lnTo>
                  <a:pt x="1880789" y="3433471"/>
                </a:lnTo>
                <a:cubicBezTo>
                  <a:pt x="2693522" y="3510837"/>
                  <a:pt x="3341058" y="4155117"/>
                  <a:pt x="3423455" y="4966373"/>
                </a:cubicBezTo>
                <a:lnTo>
                  <a:pt x="3428998" y="5076136"/>
                </a:lnTo>
                <a:lnTo>
                  <a:pt x="3434541" y="4966368"/>
                </a:lnTo>
                <a:cubicBezTo>
                  <a:pt x="3516932" y="4155071"/>
                  <a:pt x="4164424" y="3510834"/>
                  <a:pt x="4977198" y="3433473"/>
                </a:cubicBezTo>
                <a:lnTo>
                  <a:pt x="5074020" y="3428889"/>
                </a:lnTo>
                <a:lnTo>
                  <a:pt x="4966376" y="3423454"/>
                </a:lnTo>
                <a:cubicBezTo>
                  <a:pt x="4158685" y="3341428"/>
                  <a:pt x="3516571" y="2699315"/>
                  <a:pt x="3434546" y="1891624"/>
                </a:cubicBezTo>
                <a:close/>
                <a:moveTo>
                  <a:pt x="1716142" y="0"/>
                </a:moveTo>
                <a:lnTo>
                  <a:pt x="1716184" y="0"/>
                </a:lnTo>
                <a:lnTo>
                  <a:pt x="1880802" y="7794"/>
                </a:lnTo>
                <a:cubicBezTo>
                  <a:pt x="2693575" y="85155"/>
                  <a:pt x="3341067" y="729392"/>
                  <a:pt x="3423458" y="1540689"/>
                </a:cubicBezTo>
                <a:lnTo>
                  <a:pt x="3429002" y="1650475"/>
                </a:lnTo>
                <a:lnTo>
                  <a:pt x="3434546" y="1540689"/>
                </a:lnTo>
                <a:cubicBezTo>
                  <a:pt x="3516937" y="729392"/>
                  <a:pt x="4164430" y="85155"/>
                  <a:pt x="4977203" y="7794"/>
                </a:cubicBezTo>
                <a:lnTo>
                  <a:pt x="5141821" y="0"/>
                </a:lnTo>
                <a:lnTo>
                  <a:pt x="5141863" y="0"/>
                </a:lnTo>
                <a:lnTo>
                  <a:pt x="5317310" y="8859"/>
                </a:lnTo>
                <a:cubicBezTo>
                  <a:pt x="6182692" y="96744"/>
                  <a:pt x="6858000" y="827587"/>
                  <a:pt x="6858000" y="1716157"/>
                </a:cubicBezTo>
                <a:cubicBezTo>
                  <a:pt x="6858000" y="2604726"/>
                  <a:pt x="6182693" y="3335569"/>
                  <a:pt x="5317310" y="3423454"/>
                </a:cubicBezTo>
                <a:lnTo>
                  <a:pt x="5207548" y="3428996"/>
                </a:lnTo>
                <a:lnTo>
                  <a:pt x="5317306" y="3434538"/>
                </a:lnTo>
                <a:cubicBezTo>
                  <a:pt x="6182687" y="3522422"/>
                  <a:pt x="6857996" y="4253266"/>
                  <a:pt x="6857996" y="5141836"/>
                </a:cubicBezTo>
                <a:cubicBezTo>
                  <a:pt x="6857996" y="6089644"/>
                  <a:pt x="6089646" y="6857993"/>
                  <a:pt x="5141838" y="6857993"/>
                </a:cubicBezTo>
                <a:cubicBezTo>
                  <a:pt x="4194030" y="6857993"/>
                  <a:pt x="3425680" y="6089644"/>
                  <a:pt x="3425680" y="5141836"/>
                </a:cubicBezTo>
                <a:lnTo>
                  <a:pt x="3425680" y="5141831"/>
                </a:lnTo>
                <a:lnTo>
                  <a:pt x="0" y="5141834"/>
                </a:lnTo>
                <a:cubicBezTo>
                  <a:pt x="0" y="4253321"/>
                  <a:pt x="675360" y="3522427"/>
                  <a:pt x="1540701" y="3434536"/>
                </a:cubicBezTo>
                <a:lnTo>
                  <a:pt x="1650433" y="3428995"/>
                </a:lnTo>
                <a:lnTo>
                  <a:pt x="1540695" y="3423454"/>
                </a:lnTo>
                <a:cubicBezTo>
                  <a:pt x="675311" y="3335569"/>
                  <a:pt x="4" y="2604726"/>
                  <a:pt x="4" y="1716157"/>
                </a:cubicBezTo>
                <a:cubicBezTo>
                  <a:pt x="4" y="827587"/>
                  <a:pt x="675311" y="96744"/>
                  <a:pt x="1540695" y="8859"/>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8" name="Tijdelijke aanduiding voor tekst 2">
            <a:extLst>
              <a:ext uri="{FF2B5EF4-FFF2-40B4-BE49-F238E27FC236}">
                <a16:creationId xmlns:a16="http://schemas.microsoft.com/office/drawing/2014/main" id="{7508C7E0-E1E1-A013-BACB-8CCBA3620262}"/>
              </a:ext>
            </a:extLst>
          </p:cNvPr>
          <p:cNvSpPr>
            <a:spLocks noGrp="1"/>
          </p:cNvSpPr>
          <p:nvPr>
            <p:ph type="body" idx="11" hasCustomPrompt="1"/>
          </p:nvPr>
        </p:nvSpPr>
        <p:spPr>
          <a:xfrm>
            <a:off x="792000" y="4425256"/>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0" name="Tijdelijke aanduiding voor inhoud 2">
            <a:extLst>
              <a:ext uri="{FF2B5EF4-FFF2-40B4-BE49-F238E27FC236}">
                <a16:creationId xmlns:a16="http://schemas.microsoft.com/office/drawing/2014/main" id="{D8F73920-52E1-44A2-0B34-A09F90900A47}"/>
              </a:ext>
            </a:extLst>
          </p:cNvPr>
          <p:cNvSpPr>
            <a:spLocks noGrp="1"/>
          </p:cNvSpPr>
          <p:nvPr>
            <p:ph sz="half" idx="1" hasCustomPrompt="1"/>
          </p:nvPr>
        </p:nvSpPr>
        <p:spPr>
          <a:xfrm>
            <a:off x="791999" y="4914000"/>
            <a:ext cx="4104000" cy="12960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5982078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collage">
    <p:bg>
      <p:bgRef idx="1001">
        <a:schemeClr val="bg1"/>
      </p:bgRef>
    </p:bg>
    <p:spTree>
      <p:nvGrpSpPr>
        <p:cNvPr id="1" name=""/>
        <p:cNvGrpSpPr/>
        <p:nvPr/>
      </p:nvGrpSpPr>
      <p:grpSpPr>
        <a:xfrm>
          <a:off x="0" y="0"/>
          <a:ext cx="0" cy="0"/>
          <a:chOff x="0" y="0"/>
          <a:chExt cx="0" cy="0"/>
        </a:xfrm>
      </p:grpSpPr>
      <p:sp>
        <p:nvSpPr>
          <p:cNvPr id="36" name="Vrije vorm: vorm 35">
            <a:extLst>
              <a:ext uri="{FF2B5EF4-FFF2-40B4-BE49-F238E27FC236}">
                <a16:creationId xmlns:a16="http://schemas.microsoft.com/office/drawing/2014/main" id="{3D9350E0-8696-DA32-A180-6328BF239AC3}"/>
              </a:ext>
            </a:extLst>
          </p:cNvPr>
          <p:cNvSpPr/>
          <p:nvPr/>
        </p:nvSpPr>
        <p:spPr>
          <a:xfrm>
            <a:off x="3426483" y="3428964"/>
            <a:ext cx="3429036" cy="3429036"/>
          </a:xfrm>
          <a:custGeom>
            <a:avLst/>
            <a:gdLst>
              <a:gd name="connsiteX0" fmla="*/ 2286026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3" y="2286026"/>
                </a:cubicBezTo>
                <a:cubicBezTo>
                  <a:pt x="511744" y="2286026"/>
                  <a:pt x="0" y="1774282"/>
                  <a:pt x="0" y="1143013"/>
                </a:cubicBezTo>
                <a:cubicBezTo>
                  <a:pt x="0" y="511744"/>
                  <a:pt x="511744" y="0"/>
                  <a:pt x="1143013"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37" name="Vrije vorm: vorm 36">
            <a:extLst>
              <a:ext uri="{FF2B5EF4-FFF2-40B4-BE49-F238E27FC236}">
                <a16:creationId xmlns:a16="http://schemas.microsoft.com/office/drawing/2014/main" id="{52168AE4-7D38-1528-A083-C10A4C1CD604}"/>
              </a:ext>
            </a:extLst>
          </p:cNvPr>
          <p:cNvSpPr/>
          <p:nvPr/>
        </p:nvSpPr>
        <p:spPr>
          <a:xfrm rot="10800000">
            <a:off x="0" y="220"/>
            <a:ext cx="3429036" cy="3429036"/>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38" name="Vrije vorm: vorm 37">
            <a:extLst>
              <a:ext uri="{FF2B5EF4-FFF2-40B4-BE49-F238E27FC236}">
                <a16:creationId xmlns:a16="http://schemas.microsoft.com/office/drawing/2014/main" id="{F9F01986-A209-C5DD-EEC6-B234BE727B33}"/>
              </a:ext>
            </a:extLst>
          </p:cNvPr>
          <p:cNvSpPr/>
          <p:nvPr/>
        </p:nvSpPr>
        <p:spPr>
          <a:xfrm rot="5400000">
            <a:off x="5998252" y="4285872"/>
            <a:ext cx="3429037" cy="1714517"/>
          </a:xfrm>
          <a:custGeom>
            <a:avLst/>
            <a:gdLst>
              <a:gd name="connsiteX0" fmla="*/ 0 w 2286026"/>
              <a:gd name="connsiteY0" fmla="*/ 1143013 h 1143012"/>
              <a:gd name="connsiteX1" fmla="*/ 2286026 w 2286026"/>
              <a:gd name="connsiteY1" fmla="*/ 1143013 h 1143012"/>
              <a:gd name="connsiteX2" fmla="*/ 1143013 w 2286026"/>
              <a:gd name="connsiteY2" fmla="*/ 0 h 1143012"/>
              <a:gd name="connsiteX3" fmla="*/ 0 w 2286026"/>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6" h="1143012">
                <a:moveTo>
                  <a:pt x="0" y="1143013"/>
                </a:moveTo>
                <a:lnTo>
                  <a:pt x="2286026" y="1143013"/>
                </a:lnTo>
                <a:lnTo>
                  <a:pt x="1143013" y="0"/>
                </a:lnTo>
                <a:lnTo>
                  <a:pt x="0" y="1143013"/>
                </a:lnTo>
                <a:close/>
              </a:path>
            </a:pathLst>
          </a:custGeom>
          <a:solidFill>
            <a:srgbClr val="D1E3F7"/>
          </a:solidFill>
          <a:ln w="0" cap="flat">
            <a:noFill/>
            <a:prstDash val="solid"/>
            <a:miter/>
          </a:ln>
        </p:spPr>
        <p:txBody>
          <a:bodyPr rtlCol="0" anchor="ctr"/>
          <a:lstStyle/>
          <a:p>
            <a:endParaRPr lang="nl-NL"/>
          </a:p>
        </p:txBody>
      </p:sp>
      <p:sp>
        <p:nvSpPr>
          <p:cNvPr id="39" name="Vrije vorm: vorm 38">
            <a:extLst>
              <a:ext uri="{FF2B5EF4-FFF2-40B4-BE49-F238E27FC236}">
                <a16:creationId xmlns:a16="http://schemas.microsoft.com/office/drawing/2014/main" id="{EFDD5FEC-BF2E-84D8-04D4-81BD5074F91E}"/>
              </a:ext>
            </a:extLst>
          </p:cNvPr>
          <p:cNvSpPr/>
          <p:nvPr/>
        </p:nvSpPr>
        <p:spPr>
          <a:xfrm>
            <a:off x="3426477" y="-440"/>
            <a:ext cx="3429051" cy="3429052"/>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40" name="Vrije vorm: vorm 39">
            <a:extLst>
              <a:ext uri="{FF2B5EF4-FFF2-40B4-BE49-F238E27FC236}">
                <a16:creationId xmlns:a16="http://schemas.microsoft.com/office/drawing/2014/main" id="{55E0E4CE-B506-9217-9B9E-E2343788D48A}"/>
              </a:ext>
            </a:extLst>
          </p:cNvPr>
          <p:cNvSpPr/>
          <p:nvPr/>
        </p:nvSpPr>
        <p:spPr>
          <a:xfrm rot="10800000">
            <a:off x="6855512" y="-441"/>
            <a:ext cx="5336487" cy="3429698"/>
          </a:xfrm>
          <a:custGeom>
            <a:avLst/>
            <a:gdLst>
              <a:gd name="connsiteX0" fmla="*/ 3631909 w 5336487"/>
              <a:gd name="connsiteY0" fmla="*/ 3429698 h 3429698"/>
              <a:gd name="connsiteX1" fmla="*/ 0 w 5336487"/>
              <a:gd name="connsiteY1" fmla="*/ 3429698 h 3429698"/>
              <a:gd name="connsiteX2" fmla="*/ 0 w 5336487"/>
              <a:gd name="connsiteY2" fmla="*/ 661 h 3429698"/>
              <a:gd name="connsiteX3" fmla="*/ 3621967 w 5336487"/>
              <a:gd name="connsiteY3" fmla="*/ 661 h 3429698"/>
              <a:gd name="connsiteX4" fmla="*/ 3621967 w 5336487"/>
              <a:gd name="connsiteY4" fmla="*/ 0 h 3429698"/>
              <a:gd name="connsiteX5" fmla="*/ 5336487 w 5336487"/>
              <a:gd name="connsiteY5" fmla="*/ 1714519 h 3429698"/>
              <a:gd name="connsiteX6" fmla="*/ 3797259 w 5336487"/>
              <a:gd name="connsiteY6" fmla="*/ 3420185 h 3429698"/>
              <a:gd name="connsiteX7" fmla="*/ 3631909 w 5336487"/>
              <a:gd name="connsiteY7" fmla="*/ 3428535 h 342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6487" h="3429698">
                <a:moveTo>
                  <a:pt x="3631909" y="3429698"/>
                </a:moveTo>
                <a:lnTo>
                  <a:pt x="0" y="3429698"/>
                </a:lnTo>
                <a:lnTo>
                  <a:pt x="0" y="661"/>
                </a:lnTo>
                <a:lnTo>
                  <a:pt x="3621967" y="661"/>
                </a:lnTo>
                <a:lnTo>
                  <a:pt x="3621967" y="0"/>
                </a:lnTo>
                <a:cubicBezTo>
                  <a:pt x="4568810" y="0"/>
                  <a:pt x="5336487" y="767676"/>
                  <a:pt x="5336487" y="1714519"/>
                </a:cubicBezTo>
                <a:cubicBezTo>
                  <a:pt x="5336487" y="2602184"/>
                  <a:pt x="4661774" y="3332378"/>
                  <a:pt x="3797259" y="3420185"/>
                </a:cubicBezTo>
                <a:lnTo>
                  <a:pt x="3631909" y="3428535"/>
                </a:lnTo>
                <a:close/>
              </a:path>
            </a:pathLst>
          </a:custGeom>
          <a:solidFill>
            <a:srgbClr val="D1E3F7"/>
          </a:solidFill>
          <a:ln w="0" cap="flat">
            <a:noFill/>
            <a:prstDash val="solid"/>
            <a:miter/>
          </a:ln>
        </p:spPr>
        <p:txBody>
          <a:bodyPr wrap="square" rtlCol="0" anchor="ctr">
            <a:noAutofit/>
          </a:bodyPr>
          <a:lstStyle/>
          <a:p>
            <a:endParaRPr lang="nl-NL"/>
          </a:p>
        </p:txBody>
      </p:sp>
      <p:sp>
        <p:nvSpPr>
          <p:cNvPr id="35" name="Vrije vorm: vorm 34">
            <a:extLst>
              <a:ext uri="{FF2B5EF4-FFF2-40B4-BE49-F238E27FC236}">
                <a16:creationId xmlns:a16="http://schemas.microsoft.com/office/drawing/2014/main" id="{93CB61FE-BA5E-9C16-E27A-507DA5651256}"/>
              </a:ext>
            </a:extLst>
          </p:cNvPr>
          <p:cNvSpPr>
            <a:spLocks noGrp="1"/>
          </p:cNvSpPr>
          <p:nvPr>
            <p:ph type="pic" sz="quarter" idx="14" hasCustomPrompt="1"/>
          </p:nvPr>
        </p:nvSpPr>
        <p:spPr>
          <a:xfrm>
            <a:off x="6855511" y="3428963"/>
            <a:ext cx="1714518" cy="3429037"/>
          </a:xfrm>
          <a:custGeom>
            <a:avLst/>
            <a:gdLst>
              <a:gd name="connsiteX0" fmla="*/ 0 w 1714518"/>
              <a:gd name="connsiteY0" fmla="*/ 0 h 3429037"/>
              <a:gd name="connsiteX1" fmla="*/ 1714518 w 1714518"/>
              <a:gd name="connsiteY1" fmla="*/ 1714519 h 3429037"/>
              <a:gd name="connsiteX2" fmla="*/ 0 w 1714518"/>
              <a:gd name="connsiteY2" fmla="*/ 3429037 h 3429037"/>
            </a:gdLst>
            <a:ahLst/>
            <a:cxnLst>
              <a:cxn ang="0">
                <a:pos x="connsiteX0" y="connsiteY0"/>
              </a:cxn>
              <a:cxn ang="0">
                <a:pos x="connsiteX1" y="connsiteY1"/>
              </a:cxn>
              <a:cxn ang="0">
                <a:pos x="connsiteX2" y="connsiteY2"/>
              </a:cxn>
            </a:cxnLst>
            <a:rect l="l" t="t" r="r" b="b"/>
            <a:pathLst>
              <a:path w="1714518" h="3429037">
                <a:moveTo>
                  <a:pt x="0" y="0"/>
                </a:moveTo>
                <a:lnTo>
                  <a:pt x="1714518" y="1714519"/>
                </a:lnTo>
                <a:lnTo>
                  <a:pt x="0" y="3429037"/>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32" name="Vrije vorm: vorm 31">
            <a:extLst>
              <a:ext uri="{FF2B5EF4-FFF2-40B4-BE49-F238E27FC236}">
                <a16:creationId xmlns:a16="http://schemas.microsoft.com/office/drawing/2014/main" id="{944F2E0D-CA5A-40AB-4146-4F789DB77E49}"/>
              </a:ext>
            </a:extLst>
          </p:cNvPr>
          <p:cNvSpPr>
            <a:spLocks noGrp="1"/>
          </p:cNvSpPr>
          <p:nvPr>
            <p:ph type="pic" sz="quarter" idx="13" hasCustomPrompt="1"/>
          </p:nvPr>
        </p:nvSpPr>
        <p:spPr>
          <a:xfrm>
            <a:off x="3426441" y="3428964"/>
            <a:ext cx="3429038" cy="3429036"/>
          </a:xfrm>
          <a:custGeom>
            <a:avLst/>
            <a:gdLst>
              <a:gd name="connsiteX0" fmla="*/ 1714519 w 3429038"/>
              <a:gd name="connsiteY0" fmla="*/ 0 h 3429036"/>
              <a:gd name="connsiteX1" fmla="*/ 3429038 w 3429038"/>
              <a:gd name="connsiteY1" fmla="*/ 1714519 h 3429036"/>
              <a:gd name="connsiteX2" fmla="*/ 1889819 w 3429038"/>
              <a:gd name="connsiteY2" fmla="*/ 3420186 h 3429036"/>
              <a:gd name="connsiteX3" fmla="*/ 1714550 w 3429038"/>
              <a:gd name="connsiteY3" fmla="*/ 3429036 h 3429036"/>
              <a:gd name="connsiteX4" fmla="*/ 1714489 w 3429038"/>
              <a:gd name="connsiteY4" fmla="*/ 3429036 h 3429036"/>
              <a:gd name="connsiteX5" fmla="*/ 1539219 w 3429038"/>
              <a:gd name="connsiteY5" fmla="*/ 3420186 h 3429036"/>
              <a:gd name="connsiteX6" fmla="*/ 0 w 3429038"/>
              <a:gd name="connsiteY6" fmla="*/ 1714519 h 3429036"/>
              <a:gd name="connsiteX7" fmla="*/ 1714519 w 3429038"/>
              <a:gd name="connsiteY7" fmla="*/ 0 h 34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38" h="3429036">
                <a:moveTo>
                  <a:pt x="1714519" y="0"/>
                </a:moveTo>
                <a:cubicBezTo>
                  <a:pt x="2661420" y="0"/>
                  <a:pt x="3429038" y="767616"/>
                  <a:pt x="3429038" y="1714519"/>
                </a:cubicBezTo>
                <a:cubicBezTo>
                  <a:pt x="3429038" y="2602241"/>
                  <a:pt x="2754376" y="3332385"/>
                  <a:pt x="1889819" y="3420186"/>
                </a:cubicBezTo>
                <a:lnTo>
                  <a:pt x="1714550" y="3429036"/>
                </a:lnTo>
                <a:lnTo>
                  <a:pt x="1714489" y="3429036"/>
                </a:lnTo>
                <a:lnTo>
                  <a:pt x="1539219" y="3420186"/>
                </a:lnTo>
                <a:cubicBezTo>
                  <a:pt x="674662" y="3332385"/>
                  <a:pt x="0" y="2602241"/>
                  <a:pt x="0" y="1714519"/>
                </a:cubicBezTo>
                <a:cubicBezTo>
                  <a:pt x="0" y="767616"/>
                  <a:pt x="767616" y="0"/>
                  <a:pt x="1714519"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9" name="Vrije vorm: vorm 28">
            <a:extLst>
              <a:ext uri="{FF2B5EF4-FFF2-40B4-BE49-F238E27FC236}">
                <a16:creationId xmlns:a16="http://schemas.microsoft.com/office/drawing/2014/main" id="{FC900A57-7926-24B7-9215-D2CE877694B9}"/>
              </a:ext>
            </a:extLst>
          </p:cNvPr>
          <p:cNvSpPr>
            <a:spLocks noGrp="1"/>
          </p:cNvSpPr>
          <p:nvPr>
            <p:ph type="pic" sz="quarter" idx="12" hasCustomPrompt="1"/>
          </p:nvPr>
        </p:nvSpPr>
        <p:spPr>
          <a:xfrm>
            <a:off x="6855513" y="0"/>
            <a:ext cx="5336487" cy="3429257"/>
          </a:xfrm>
          <a:custGeom>
            <a:avLst/>
            <a:gdLst>
              <a:gd name="connsiteX0" fmla="*/ 1704578 w 5336487"/>
              <a:gd name="connsiteY0" fmla="*/ 0 h 3429257"/>
              <a:gd name="connsiteX1" fmla="*/ 5336487 w 5336487"/>
              <a:gd name="connsiteY1" fmla="*/ 0 h 3429257"/>
              <a:gd name="connsiteX2" fmla="*/ 5336487 w 5336487"/>
              <a:gd name="connsiteY2" fmla="*/ 3428596 h 3429257"/>
              <a:gd name="connsiteX3" fmla="*/ 1714520 w 5336487"/>
              <a:gd name="connsiteY3" fmla="*/ 3428596 h 3429257"/>
              <a:gd name="connsiteX4" fmla="*/ 1714520 w 5336487"/>
              <a:gd name="connsiteY4" fmla="*/ 3429257 h 3429257"/>
              <a:gd name="connsiteX5" fmla="*/ 0 w 5336487"/>
              <a:gd name="connsiteY5" fmla="*/ 1714738 h 3429257"/>
              <a:gd name="connsiteX6" fmla="*/ 1539228 w 5336487"/>
              <a:gd name="connsiteY6" fmla="*/ 9072 h 3429257"/>
              <a:gd name="connsiteX7" fmla="*/ 1704578 w 5336487"/>
              <a:gd name="connsiteY7" fmla="*/ 722 h 342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6487" h="3429257">
                <a:moveTo>
                  <a:pt x="1704578" y="0"/>
                </a:moveTo>
                <a:lnTo>
                  <a:pt x="5336487" y="0"/>
                </a:lnTo>
                <a:lnTo>
                  <a:pt x="5336487" y="3428596"/>
                </a:lnTo>
                <a:lnTo>
                  <a:pt x="1714520" y="3428596"/>
                </a:lnTo>
                <a:lnTo>
                  <a:pt x="1714520" y="3429257"/>
                </a:lnTo>
                <a:cubicBezTo>
                  <a:pt x="767677" y="3429257"/>
                  <a:pt x="0" y="2661581"/>
                  <a:pt x="0" y="1714738"/>
                </a:cubicBezTo>
                <a:cubicBezTo>
                  <a:pt x="0" y="827073"/>
                  <a:pt x="674713" y="96879"/>
                  <a:pt x="1539228" y="9072"/>
                </a:cubicBezTo>
                <a:lnTo>
                  <a:pt x="1704578" y="722"/>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6" name="Vrije vorm: vorm 25">
            <a:extLst>
              <a:ext uri="{FF2B5EF4-FFF2-40B4-BE49-F238E27FC236}">
                <a16:creationId xmlns:a16="http://schemas.microsoft.com/office/drawing/2014/main" id="{A7F62A91-6B15-C9EE-382F-86A659D57279}"/>
              </a:ext>
            </a:extLst>
          </p:cNvPr>
          <p:cNvSpPr>
            <a:spLocks noGrp="1"/>
          </p:cNvSpPr>
          <p:nvPr>
            <p:ph type="pic" sz="quarter" idx="11" hasCustomPrompt="1"/>
          </p:nvPr>
        </p:nvSpPr>
        <p:spPr>
          <a:xfrm>
            <a:off x="3426450" y="0"/>
            <a:ext cx="3429053" cy="3428614"/>
          </a:xfrm>
          <a:custGeom>
            <a:avLst/>
            <a:gdLst>
              <a:gd name="connsiteX0" fmla="*/ 3428611 w 3429053"/>
              <a:gd name="connsiteY0" fmla="*/ 0 h 3428614"/>
              <a:gd name="connsiteX1" fmla="*/ 3429051 w 3429053"/>
              <a:gd name="connsiteY1" fmla="*/ 0 h 3428614"/>
              <a:gd name="connsiteX2" fmla="*/ 3429053 w 3429053"/>
              <a:gd name="connsiteY2" fmla="*/ 3428612 h 3428614"/>
              <a:gd name="connsiteX3" fmla="*/ 0 w 3429053"/>
              <a:gd name="connsiteY3" fmla="*/ 3428614 h 3428614"/>
            </a:gdLst>
            <a:ahLst/>
            <a:cxnLst>
              <a:cxn ang="0">
                <a:pos x="connsiteX0" y="connsiteY0"/>
              </a:cxn>
              <a:cxn ang="0">
                <a:pos x="connsiteX1" y="connsiteY1"/>
              </a:cxn>
              <a:cxn ang="0">
                <a:pos x="connsiteX2" y="connsiteY2"/>
              </a:cxn>
              <a:cxn ang="0">
                <a:pos x="connsiteX3" y="connsiteY3"/>
              </a:cxn>
            </a:cxnLst>
            <a:rect l="l" t="t" r="r" b="b"/>
            <a:pathLst>
              <a:path w="3429053" h="3428614">
                <a:moveTo>
                  <a:pt x="3428611" y="0"/>
                </a:moveTo>
                <a:lnTo>
                  <a:pt x="3429051" y="0"/>
                </a:lnTo>
                <a:lnTo>
                  <a:pt x="3429053" y="3428612"/>
                </a:lnTo>
                <a:lnTo>
                  <a:pt x="0" y="3428614"/>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3" name="Vrije vorm: vorm 22">
            <a:extLst>
              <a:ext uri="{FF2B5EF4-FFF2-40B4-BE49-F238E27FC236}">
                <a16:creationId xmlns:a16="http://schemas.microsoft.com/office/drawing/2014/main" id="{58899A0D-0B1B-CA05-4E14-E7890944FE0A}"/>
              </a:ext>
            </a:extLst>
          </p:cNvPr>
          <p:cNvSpPr>
            <a:spLocks noGrp="1"/>
          </p:cNvSpPr>
          <p:nvPr>
            <p:ph type="pic" sz="quarter" idx="10" hasCustomPrompt="1"/>
          </p:nvPr>
        </p:nvSpPr>
        <p:spPr>
          <a:xfrm>
            <a:off x="0" y="0"/>
            <a:ext cx="3429036" cy="3429037"/>
          </a:xfrm>
          <a:custGeom>
            <a:avLst/>
            <a:gdLst>
              <a:gd name="connsiteX0" fmla="*/ 0 w 3429036"/>
              <a:gd name="connsiteY0" fmla="*/ 0 h 3429037"/>
              <a:gd name="connsiteX1" fmla="*/ 3429036 w 3429036"/>
              <a:gd name="connsiteY1" fmla="*/ 0 h 3429037"/>
              <a:gd name="connsiteX2" fmla="*/ 3429036 w 3429036"/>
              <a:gd name="connsiteY2" fmla="*/ 3429037 h 3429037"/>
              <a:gd name="connsiteX3" fmla="*/ 0 w 3429036"/>
              <a:gd name="connsiteY3" fmla="*/ 3429037 h 3429037"/>
            </a:gdLst>
            <a:ahLst/>
            <a:cxnLst>
              <a:cxn ang="0">
                <a:pos x="connsiteX0" y="connsiteY0"/>
              </a:cxn>
              <a:cxn ang="0">
                <a:pos x="connsiteX1" y="connsiteY1"/>
              </a:cxn>
              <a:cxn ang="0">
                <a:pos x="connsiteX2" y="connsiteY2"/>
              </a:cxn>
              <a:cxn ang="0">
                <a:pos x="connsiteX3" y="connsiteY3"/>
              </a:cxn>
            </a:cxnLst>
            <a:rect l="l" t="t" r="r" b="b"/>
            <a:pathLst>
              <a:path w="3429036" h="3429037">
                <a:moveTo>
                  <a:pt x="0" y="0"/>
                </a:moveTo>
                <a:lnTo>
                  <a:pt x="3429036" y="0"/>
                </a:lnTo>
                <a:lnTo>
                  <a:pt x="3429036" y="3429037"/>
                </a:lnTo>
                <a:lnTo>
                  <a:pt x="0" y="3429037"/>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Tree>
    <p:extLst>
      <p:ext uri="{BB962C8B-B14F-4D97-AF65-F5344CB8AC3E}">
        <p14:creationId xmlns:p14="http://schemas.microsoft.com/office/powerpoint/2010/main" val="197620664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10393017" y="0"/>
            <a:ext cx="179898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 Placeholder 3">
            <a:extLst>
              <a:ext uri="{FF2B5EF4-FFF2-40B4-BE49-F238E27FC236}">
                <a16:creationId xmlns:a16="http://schemas.microsoft.com/office/drawing/2014/main" id="{8513A5B7-F7A1-2A81-B060-4471930D9C55}"/>
              </a:ext>
            </a:extLst>
          </p:cNvPr>
          <p:cNvSpPr>
            <a:spLocks noGrp="1"/>
          </p:cNvSpPr>
          <p:nvPr>
            <p:ph type="body" sz="quarter" idx="11"/>
          </p:nvPr>
        </p:nvSpPr>
        <p:spPr>
          <a:xfrm>
            <a:off x="10572405" y="509318"/>
            <a:ext cx="1460500"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20" name="Tijdelijke aanduiding voor inhoud 15">
            <a:extLst>
              <a:ext uri="{FF2B5EF4-FFF2-40B4-BE49-F238E27FC236}">
                <a16:creationId xmlns:a16="http://schemas.microsoft.com/office/drawing/2014/main" id="{A06B284A-3001-B204-C263-77F64B5BC782}"/>
              </a:ext>
            </a:extLst>
          </p:cNvPr>
          <p:cNvSpPr>
            <a:spLocks noGrp="1"/>
          </p:cNvSpPr>
          <p:nvPr>
            <p:ph sz="quarter" idx="12" hasCustomPrompt="1"/>
          </p:nvPr>
        </p:nvSpPr>
        <p:spPr>
          <a:xfrm>
            <a:off x="772103" y="1941197"/>
            <a:ext cx="9334423"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2">
            <a:extLst>
              <a:ext uri="{FF2B5EF4-FFF2-40B4-BE49-F238E27FC236}">
                <a16:creationId xmlns:a16="http://schemas.microsoft.com/office/drawing/2014/main" id="{63A7F70D-61FC-AAE9-23E1-95270FC61E15}"/>
              </a:ext>
            </a:extLst>
          </p:cNvPr>
          <p:cNvSpPr>
            <a:spLocks noGrp="1"/>
          </p:cNvSpPr>
          <p:nvPr>
            <p:ph type="ftr" sz="quarter" idx="3"/>
          </p:nvPr>
        </p:nvSpPr>
        <p:spPr>
          <a:xfrm>
            <a:off x="6011624" y="6572592"/>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titel 1">
            <a:extLst>
              <a:ext uri="{FF2B5EF4-FFF2-40B4-BE49-F238E27FC236}">
                <a16:creationId xmlns:a16="http://schemas.microsoft.com/office/drawing/2014/main" id="{135D7E9E-9702-4AA9-CFEC-B7AE43037A6D}"/>
              </a:ext>
            </a:extLst>
          </p:cNvPr>
          <p:cNvSpPr>
            <a:spLocks noGrp="1"/>
          </p:cNvSpPr>
          <p:nvPr>
            <p:ph type="title"/>
          </p:nvPr>
        </p:nvSpPr>
        <p:spPr>
          <a:xfrm>
            <a:off x="792000" y="602673"/>
            <a:ext cx="9314526"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981300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Slid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94925F7-3367-5E1C-72A7-0F7C7D509810}"/>
              </a:ext>
            </a:extLst>
          </p:cNvPr>
          <p:cNvSpPr>
            <a:spLocks noGrp="1"/>
          </p:cNvSpPr>
          <p:nvPr>
            <p:ph type="title" hasCustomPrompt="1"/>
          </p:nvPr>
        </p:nvSpPr>
        <p:spPr>
          <a:xfrm>
            <a:off x="792000" y="3428996"/>
            <a:ext cx="5616000" cy="2628000"/>
          </a:xfrm>
          <a:prstGeom prst="rect">
            <a:avLst/>
          </a:prstGeom>
        </p:spPr>
        <p:txBody>
          <a:bodyPr anchor="b">
            <a:noAutofit/>
          </a:bodyPr>
          <a:lstStyle>
            <a:lvl1pPr>
              <a:defRPr sz="3600" b="1">
                <a:solidFill>
                  <a:schemeClr val="bg1"/>
                </a:solidFill>
                <a:latin typeface="+mj-lt"/>
                <a:cs typeface="Arial" panose="020B0604020202020204" pitchFamily="34" charset="0"/>
              </a:defRPr>
            </a:lvl1pPr>
          </a:lstStyle>
          <a:p>
            <a:r>
              <a:rPr lang="en-US" dirty="0"/>
              <a:t>01</a:t>
            </a:r>
            <a:br>
              <a:rPr lang="en-US" dirty="0"/>
            </a:br>
            <a:r>
              <a:rPr lang="en-US" dirty="0"/>
              <a:t>Click to edit chapter title</a:t>
            </a:r>
          </a:p>
        </p:txBody>
      </p:sp>
      <p:pic>
        <p:nvPicPr>
          <p:cNvPr id="4" name="Graphic 3">
            <a:extLst>
              <a:ext uri="{FF2B5EF4-FFF2-40B4-BE49-F238E27FC236}">
                <a16:creationId xmlns:a16="http://schemas.microsoft.com/office/drawing/2014/main" id="{3172C627-6B22-1CE4-C94A-AD37FEE634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0000" y="288000"/>
            <a:ext cx="914400" cy="485775"/>
          </a:xfrm>
          <a:prstGeom prst="rect">
            <a:avLst/>
          </a:prstGeom>
        </p:spPr>
      </p:pic>
      <p:sp>
        <p:nvSpPr>
          <p:cNvPr id="10" name="Vrije vorm: vorm 9">
            <a:extLst>
              <a:ext uri="{FF2B5EF4-FFF2-40B4-BE49-F238E27FC236}">
                <a16:creationId xmlns:a16="http://schemas.microsoft.com/office/drawing/2014/main" id="{9D7874E6-8F32-E150-BAF7-B511F20500C6}"/>
              </a:ext>
            </a:extLst>
          </p:cNvPr>
          <p:cNvSpPr/>
          <p:nvPr/>
        </p:nvSpPr>
        <p:spPr>
          <a:xfrm>
            <a:off x="6319232" y="979711"/>
            <a:ext cx="1959432" cy="1959432"/>
          </a:xfrm>
          <a:custGeom>
            <a:avLst/>
            <a:gdLst>
              <a:gd name="connsiteX0" fmla="*/ 1959432 w 1959432"/>
              <a:gd name="connsiteY0" fmla="*/ 979716 h 1959432"/>
              <a:gd name="connsiteX1" fmla="*/ 979716 w 1959432"/>
              <a:gd name="connsiteY1" fmla="*/ 1959432 h 1959432"/>
              <a:gd name="connsiteX2" fmla="*/ 0 w 1959432"/>
              <a:gd name="connsiteY2" fmla="*/ 979716 h 1959432"/>
              <a:gd name="connsiteX3" fmla="*/ 979716 w 1959432"/>
              <a:gd name="connsiteY3" fmla="*/ 0 h 1959432"/>
              <a:gd name="connsiteX4" fmla="*/ 1959432 w 1959432"/>
              <a:gd name="connsiteY4" fmla="*/ 979716 h 19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2" h="1959432">
                <a:moveTo>
                  <a:pt x="1959432" y="979716"/>
                </a:moveTo>
                <a:cubicBezTo>
                  <a:pt x="1959432" y="1520798"/>
                  <a:pt x="1520799" y="1959432"/>
                  <a:pt x="979716" y="1959432"/>
                </a:cubicBezTo>
                <a:cubicBezTo>
                  <a:pt x="438634" y="1959432"/>
                  <a:pt x="0" y="1520798"/>
                  <a:pt x="0" y="979716"/>
                </a:cubicBezTo>
                <a:cubicBezTo>
                  <a:pt x="0" y="438634"/>
                  <a:pt x="438634" y="0"/>
                  <a:pt x="979716" y="0"/>
                </a:cubicBezTo>
                <a:cubicBezTo>
                  <a:pt x="1520799" y="0"/>
                  <a:pt x="1959432" y="438634"/>
                  <a:pt x="1959432" y="979716"/>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1" name="Vrije vorm: vorm 10">
            <a:extLst>
              <a:ext uri="{FF2B5EF4-FFF2-40B4-BE49-F238E27FC236}">
                <a16:creationId xmlns:a16="http://schemas.microsoft.com/office/drawing/2014/main" id="{2086703F-1C6B-9CEE-059F-79D72CC7F7D9}"/>
              </a:ext>
            </a:extLst>
          </p:cNvPr>
          <p:cNvSpPr/>
          <p:nvPr/>
        </p:nvSpPr>
        <p:spPr>
          <a:xfrm rot="18900000">
            <a:off x="10520734" y="5185526"/>
            <a:ext cx="1385515" cy="1385515"/>
          </a:xfrm>
          <a:custGeom>
            <a:avLst/>
            <a:gdLst>
              <a:gd name="connsiteX0" fmla="*/ 0 w 1385515"/>
              <a:gd name="connsiteY0" fmla="*/ 0 h 1385515"/>
              <a:gd name="connsiteX1" fmla="*/ 1385515 w 1385515"/>
              <a:gd name="connsiteY1" fmla="*/ 0 h 1385515"/>
              <a:gd name="connsiteX2" fmla="*/ 1385515 w 1385515"/>
              <a:gd name="connsiteY2" fmla="*/ 1385516 h 1385515"/>
              <a:gd name="connsiteX3" fmla="*/ 0 w 1385515"/>
              <a:gd name="connsiteY3" fmla="*/ 1385516 h 1385515"/>
            </a:gdLst>
            <a:ahLst/>
            <a:cxnLst>
              <a:cxn ang="0">
                <a:pos x="connsiteX0" y="connsiteY0"/>
              </a:cxn>
              <a:cxn ang="0">
                <a:pos x="connsiteX1" y="connsiteY1"/>
              </a:cxn>
              <a:cxn ang="0">
                <a:pos x="connsiteX2" y="connsiteY2"/>
              </a:cxn>
              <a:cxn ang="0">
                <a:pos x="connsiteX3" y="connsiteY3"/>
              </a:cxn>
            </a:cxnLst>
            <a:rect l="l" t="t" r="r" b="b"/>
            <a:pathLst>
              <a:path w="1385515" h="1385515">
                <a:moveTo>
                  <a:pt x="0" y="0"/>
                </a:moveTo>
                <a:lnTo>
                  <a:pt x="1385515" y="0"/>
                </a:lnTo>
                <a:lnTo>
                  <a:pt x="1385515" y="1385516"/>
                </a:lnTo>
                <a:lnTo>
                  <a:pt x="0" y="1385516"/>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94737E12-FD75-B42D-8730-33325832D72C}"/>
              </a:ext>
            </a:extLst>
          </p:cNvPr>
          <p:cNvSpPr/>
          <p:nvPr/>
        </p:nvSpPr>
        <p:spPr>
          <a:xfrm>
            <a:off x="8278655" y="2939135"/>
            <a:ext cx="1959432" cy="1959432"/>
          </a:xfrm>
          <a:custGeom>
            <a:avLst/>
            <a:gdLst>
              <a:gd name="connsiteX0" fmla="*/ 0 w 1959432"/>
              <a:gd name="connsiteY0" fmla="*/ 0 h 1959432"/>
              <a:gd name="connsiteX1" fmla="*/ 1959433 w 1959432"/>
              <a:gd name="connsiteY1" fmla="*/ 0 h 1959432"/>
              <a:gd name="connsiteX2" fmla="*/ 1959433 w 1959432"/>
              <a:gd name="connsiteY2" fmla="*/ 1959432 h 1959432"/>
              <a:gd name="connsiteX3" fmla="*/ 0 w 1959432"/>
              <a:gd name="connsiteY3" fmla="*/ 1959432 h 1959432"/>
            </a:gdLst>
            <a:ahLst/>
            <a:cxnLst>
              <a:cxn ang="0">
                <a:pos x="connsiteX0" y="connsiteY0"/>
              </a:cxn>
              <a:cxn ang="0">
                <a:pos x="connsiteX1" y="connsiteY1"/>
              </a:cxn>
              <a:cxn ang="0">
                <a:pos x="connsiteX2" y="connsiteY2"/>
              </a:cxn>
              <a:cxn ang="0">
                <a:pos x="connsiteX3" y="connsiteY3"/>
              </a:cxn>
            </a:cxnLst>
            <a:rect l="l" t="t" r="r" b="b"/>
            <a:pathLst>
              <a:path w="1959432" h="1959432">
                <a:moveTo>
                  <a:pt x="0" y="0"/>
                </a:moveTo>
                <a:lnTo>
                  <a:pt x="1959433" y="0"/>
                </a:lnTo>
                <a:lnTo>
                  <a:pt x="1959433" y="1959432"/>
                </a:lnTo>
                <a:lnTo>
                  <a:pt x="0" y="1959432"/>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8407AF6D-9000-F733-EA84-FF76C63BD23E}"/>
              </a:ext>
            </a:extLst>
          </p:cNvPr>
          <p:cNvSpPr/>
          <p:nvPr/>
        </p:nvSpPr>
        <p:spPr>
          <a:xfrm>
            <a:off x="8278655" y="4898567"/>
            <a:ext cx="1959432" cy="1959432"/>
          </a:xfrm>
          <a:custGeom>
            <a:avLst/>
            <a:gdLst>
              <a:gd name="connsiteX0" fmla="*/ 1959433 w 1959432"/>
              <a:gd name="connsiteY0" fmla="*/ 979716 h 1959432"/>
              <a:gd name="connsiteX1" fmla="*/ 979716 w 1959432"/>
              <a:gd name="connsiteY1" fmla="*/ 1959432 h 1959432"/>
              <a:gd name="connsiteX2" fmla="*/ 0 w 1959432"/>
              <a:gd name="connsiteY2" fmla="*/ 979716 h 1959432"/>
              <a:gd name="connsiteX3" fmla="*/ 979716 w 1959432"/>
              <a:gd name="connsiteY3" fmla="*/ 0 h 1959432"/>
              <a:gd name="connsiteX4" fmla="*/ 1959433 w 1959432"/>
              <a:gd name="connsiteY4" fmla="*/ 979716 h 19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2" h="1959432">
                <a:moveTo>
                  <a:pt x="1959433" y="979716"/>
                </a:moveTo>
                <a:cubicBezTo>
                  <a:pt x="1959433" y="1520798"/>
                  <a:pt x="1520799" y="1959432"/>
                  <a:pt x="979716" y="1959432"/>
                </a:cubicBezTo>
                <a:cubicBezTo>
                  <a:pt x="438634" y="1959432"/>
                  <a:pt x="0" y="1520799"/>
                  <a:pt x="0" y="979716"/>
                </a:cubicBezTo>
                <a:cubicBezTo>
                  <a:pt x="0" y="438634"/>
                  <a:pt x="438634" y="0"/>
                  <a:pt x="979716" y="0"/>
                </a:cubicBezTo>
                <a:cubicBezTo>
                  <a:pt x="1520799" y="0"/>
                  <a:pt x="1959433" y="438634"/>
                  <a:pt x="1959433" y="979716"/>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5" name="Vrije vorm: vorm 14">
            <a:extLst>
              <a:ext uri="{FF2B5EF4-FFF2-40B4-BE49-F238E27FC236}">
                <a16:creationId xmlns:a16="http://schemas.microsoft.com/office/drawing/2014/main" id="{514ADAA3-453A-9C26-2FBA-422163CFD1A2}"/>
              </a:ext>
            </a:extLst>
          </p:cNvPr>
          <p:cNvSpPr/>
          <p:nvPr/>
        </p:nvSpPr>
        <p:spPr>
          <a:xfrm>
            <a:off x="8278655" y="1959427"/>
            <a:ext cx="1959432" cy="979716"/>
          </a:xfrm>
          <a:custGeom>
            <a:avLst/>
            <a:gdLst>
              <a:gd name="connsiteX0" fmla="*/ 1959432 w 1959432"/>
              <a:gd name="connsiteY0" fmla="*/ 1 h 979716"/>
              <a:gd name="connsiteX1" fmla="*/ 0 w 1959432"/>
              <a:gd name="connsiteY1" fmla="*/ 0 h 979716"/>
              <a:gd name="connsiteX2" fmla="*/ 979715 w 1959432"/>
              <a:gd name="connsiteY2" fmla="*/ 979717 h 979716"/>
              <a:gd name="connsiteX3" fmla="*/ 1959432 w 1959432"/>
              <a:gd name="connsiteY3" fmla="*/ 1 h 979716"/>
            </a:gdLst>
            <a:ahLst/>
            <a:cxnLst>
              <a:cxn ang="0">
                <a:pos x="connsiteX0" y="connsiteY0"/>
              </a:cxn>
              <a:cxn ang="0">
                <a:pos x="connsiteX1" y="connsiteY1"/>
              </a:cxn>
              <a:cxn ang="0">
                <a:pos x="connsiteX2" y="connsiteY2"/>
              </a:cxn>
              <a:cxn ang="0">
                <a:pos x="connsiteX3" y="connsiteY3"/>
              </a:cxn>
            </a:cxnLst>
            <a:rect l="l" t="t" r="r" b="b"/>
            <a:pathLst>
              <a:path w="1959432" h="979716">
                <a:moveTo>
                  <a:pt x="1959432" y="1"/>
                </a:moveTo>
                <a:lnTo>
                  <a:pt x="0" y="0"/>
                </a:lnTo>
                <a:cubicBezTo>
                  <a:pt x="0" y="541049"/>
                  <a:pt x="438667" y="979716"/>
                  <a:pt x="979715" y="979717"/>
                </a:cubicBezTo>
                <a:cubicBezTo>
                  <a:pt x="1520764" y="979717"/>
                  <a:pt x="1959432" y="541049"/>
                  <a:pt x="1959432" y="1"/>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13A82B70-3E4B-D590-C7AB-B541A730BDE4}"/>
              </a:ext>
            </a:extLst>
          </p:cNvPr>
          <p:cNvSpPr/>
          <p:nvPr/>
        </p:nvSpPr>
        <p:spPr>
          <a:xfrm>
            <a:off x="6319232" y="-4"/>
            <a:ext cx="1959432" cy="979716"/>
          </a:xfrm>
          <a:custGeom>
            <a:avLst/>
            <a:gdLst>
              <a:gd name="connsiteX0" fmla="*/ 0 w 1959432"/>
              <a:gd name="connsiteY0" fmla="*/ 979716 h 979716"/>
              <a:gd name="connsiteX1" fmla="*/ 1959432 w 1959432"/>
              <a:gd name="connsiteY1" fmla="*/ 979716 h 979716"/>
              <a:gd name="connsiteX2" fmla="*/ 979716 w 1959432"/>
              <a:gd name="connsiteY2" fmla="*/ 0 h 979716"/>
              <a:gd name="connsiteX3" fmla="*/ 0 w 1959432"/>
              <a:gd name="connsiteY3" fmla="*/ 979716 h 979716"/>
            </a:gdLst>
            <a:ahLst/>
            <a:cxnLst>
              <a:cxn ang="0">
                <a:pos x="connsiteX0" y="connsiteY0"/>
              </a:cxn>
              <a:cxn ang="0">
                <a:pos x="connsiteX1" y="connsiteY1"/>
              </a:cxn>
              <a:cxn ang="0">
                <a:pos x="connsiteX2" y="connsiteY2"/>
              </a:cxn>
              <a:cxn ang="0">
                <a:pos x="connsiteX3" y="connsiteY3"/>
              </a:cxn>
            </a:cxnLst>
            <a:rect l="l" t="t" r="r" b="b"/>
            <a:pathLst>
              <a:path w="1959432" h="979716">
                <a:moveTo>
                  <a:pt x="0" y="979716"/>
                </a:moveTo>
                <a:lnTo>
                  <a:pt x="1959432" y="979716"/>
                </a:lnTo>
                <a:lnTo>
                  <a:pt x="979716" y="0"/>
                </a:lnTo>
                <a:lnTo>
                  <a:pt x="0" y="979716"/>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BF269EE7-C1AF-3F62-C49F-070358B3ED1D}"/>
              </a:ext>
            </a:extLst>
          </p:cNvPr>
          <p:cNvSpPr/>
          <p:nvPr/>
        </p:nvSpPr>
        <p:spPr>
          <a:xfrm>
            <a:off x="6319241" y="2939143"/>
            <a:ext cx="1959414" cy="979707"/>
          </a:xfrm>
          <a:custGeom>
            <a:avLst/>
            <a:gdLst>
              <a:gd name="connsiteX0" fmla="*/ 1959415 w 1959414"/>
              <a:gd name="connsiteY0" fmla="*/ 0 h 979707"/>
              <a:gd name="connsiteX1" fmla="*/ 0 w 1959414"/>
              <a:gd name="connsiteY1" fmla="*/ 1 h 979707"/>
              <a:gd name="connsiteX2" fmla="*/ 979708 w 1959414"/>
              <a:gd name="connsiteY2" fmla="*/ 979708 h 979707"/>
              <a:gd name="connsiteX3" fmla="*/ 1959415 w 1959414"/>
              <a:gd name="connsiteY3" fmla="*/ 0 h 979707"/>
            </a:gdLst>
            <a:ahLst/>
            <a:cxnLst>
              <a:cxn ang="0">
                <a:pos x="connsiteX0" y="connsiteY0"/>
              </a:cxn>
              <a:cxn ang="0">
                <a:pos x="connsiteX1" y="connsiteY1"/>
              </a:cxn>
              <a:cxn ang="0">
                <a:pos x="connsiteX2" y="connsiteY2"/>
              </a:cxn>
              <a:cxn ang="0">
                <a:pos x="connsiteX3" y="connsiteY3"/>
              </a:cxn>
            </a:cxnLst>
            <a:rect l="l" t="t" r="r" b="b"/>
            <a:pathLst>
              <a:path w="1959414" h="979707">
                <a:moveTo>
                  <a:pt x="1959415" y="0"/>
                </a:moveTo>
                <a:lnTo>
                  <a:pt x="0" y="1"/>
                </a:lnTo>
                <a:lnTo>
                  <a:pt x="979708" y="979708"/>
                </a:lnTo>
                <a:lnTo>
                  <a:pt x="1959415" y="0"/>
                </a:lnTo>
                <a:close/>
              </a:path>
            </a:pathLst>
          </a:custGeom>
          <a:solidFill>
            <a:schemeClr val="tx2">
              <a:lumMod val="20000"/>
              <a:lumOff val="80000"/>
              <a:alpha val="43000"/>
            </a:schemeClr>
          </a:solidFill>
          <a:ln w="0" cap="flat">
            <a:noFill/>
            <a:prstDash val="solid"/>
            <a:miter/>
          </a:ln>
        </p:spPr>
        <p:txBody>
          <a:bodyPr rtlCol="0" anchor="ctr"/>
          <a:lstStyle/>
          <a:p>
            <a:endParaRPr lang="nl-NL" dirty="0"/>
          </a:p>
        </p:txBody>
      </p:sp>
      <p:sp>
        <p:nvSpPr>
          <p:cNvPr id="25" name="Vrije vorm: vorm 24">
            <a:extLst>
              <a:ext uri="{FF2B5EF4-FFF2-40B4-BE49-F238E27FC236}">
                <a16:creationId xmlns:a16="http://schemas.microsoft.com/office/drawing/2014/main" id="{BD6879C0-8027-C467-721B-B6EA184AF2D1}"/>
              </a:ext>
            </a:extLst>
          </p:cNvPr>
          <p:cNvSpPr/>
          <p:nvPr/>
        </p:nvSpPr>
        <p:spPr>
          <a:xfrm rot="8100000">
            <a:off x="4646758" y="289739"/>
            <a:ext cx="1385515" cy="1385515"/>
          </a:xfrm>
          <a:custGeom>
            <a:avLst/>
            <a:gdLst>
              <a:gd name="connsiteX0" fmla="*/ 0 w 1385515"/>
              <a:gd name="connsiteY0" fmla="*/ 0 h 1385515"/>
              <a:gd name="connsiteX1" fmla="*/ 1385515 w 1385515"/>
              <a:gd name="connsiteY1" fmla="*/ 0 h 1385515"/>
              <a:gd name="connsiteX2" fmla="*/ 1385515 w 1385515"/>
              <a:gd name="connsiteY2" fmla="*/ 1385516 h 1385515"/>
              <a:gd name="connsiteX3" fmla="*/ 0 w 1385515"/>
              <a:gd name="connsiteY3" fmla="*/ 1385516 h 1385515"/>
            </a:gdLst>
            <a:ahLst/>
            <a:cxnLst>
              <a:cxn ang="0">
                <a:pos x="connsiteX0" y="connsiteY0"/>
              </a:cxn>
              <a:cxn ang="0">
                <a:pos x="connsiteX1" y="connsiteY1"/>
              </a:cxn>
              <a:cxn ang="0">
                <a:pos x="connsiteX2" y="connsiteY2"/>
              </a:cxn>
              <a:cxn ang="0">
                <a:pos x="connsiteX3" y="connsiteY3"/>
              </a:cxn>
            </a:cxnLst>
            <a:rect l="l" t="t" r="r" b="b"/>
            <a:pathLst>
              <a:path w="1385515" h="1385515">
                <a:moveTo>
                  <a:pt x="0" y="0"/>
                </a:moveTo>
                <a:lnTo>
                  <a:pt x="1385515" y="0"/>
                </a:lnTo>
                <a:lnTo>
                  <a:pt x="1385515" y="1385516"/>
                </a:lnTo>
                <a:lnTo>
                  <a:pt x="0" y="1385516"/>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6" name="Vrije vorm: vorm 25">
            <a:extLst>
              <a:ext uri="{FF2B5EF4-FFF2-40B4-BE49-F238E27FC236}">
                <a16:creationId xmlns:a16="http://schemas.microsoft.com/office/drawing/2014/main" id="{80F902A1-E45C-814F-FECF-6D8954C7AEB7}"/>
              </a:ext>
            </a:extLst>
          </p:cNvPr>
          <p:cNvSpPr/>
          <p:nvPr/>
        </p:nvSpPr>
        <p:spPr>
          <a:xfrm rot="10800000">
            <a:off x="2400367" y="2781"/>
            <a:ext cx="1959432" cy="1959432"/>
          </a:xfrm>
          <a:custGeom>
            <a:avLst/>
            <a:gdLst>
              <a:gd name="connsiteX0" fmla="*/ 0 w 1959432"/>
              <a:gd name="connsiteY0" fmla="*/ 0 h 1959432"/>
              <a:gd name="connsiteX1" fmla="*/ 1959432 w 1959432"/>
              <a:gd name="connsiteY1" fmla="*/ 0 h 1959432"/>
              <a:gd name="connsiteX2" fmla="*/ 1959432 w 1959432"/>
              <a:gd name="connsiteY2" fmla="*/ 1959432 h 1959432"/>
              <a:gd name="connsiteX3" fmla="*/ 0 w 1959432"/>
              <a:gd name="connsiteY3" fmla="*/ 1959432 h 1959432"/>
            </a:gdLst>
            <a:ahLst/>
            <a:cxnLst>
              <a:cxn ang="0">
                <a:pos x="connsiteX0" y="connsiteY0"/>
              </a:cxn>
              <a:cxn ang="0">
                <a:pos x="connsiteX1" y="connsiteY1"/>
              </a:cxn>
              <a:cxn ang="0">
                <a:pos x="connsiteX2" y="connsiteY2"/>
              </a:cxn>
              <a:cxn ang="0">
                <a:pos x="connsiteX3" y="connsiteY3"/>
              </a:cxn>
            </a:cxnLst>
            <a:rect l="l" t="t" r="r" b="b"/>
            <a:pathLst>
              <a:path w="1959432" h="1959432">
                <a:moveTo>
                  <a:pt x="0" y="0"/>
                </a:moveTo>
                <a:lnTo>
                  <a:pt x="1959432" y="0"/>
                </a:lnTo>
                <a:lnTo>
                  <a:pt x="1959432" y="1959432"/>
                </a:lnTo>
                <a:lnTo>
                  <a:pt x="0" y="1959432"/>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ECF82274-B301-1AF4-CC14-71F8F6BD4890}"/>
              </a:ext>
            </a:extLst>
          </p:cNvPr>
          <p:cNvSpPr/>
          <p:nvPr/>
        </p:nvSpPr>
        <p:spPr>
          <a:xfrm>
            <a:off x="4359799" y="1962213"/>
            <a:ext cx="1959432" cy="979716"/>
          </a:xfrm>
          <a:custGeom>
            <a:avLst/>
            <a:gdLst>
              <a:gd name="connsiteX0" fmla="*/ 1959432 w 1959432"/>
              <a:gd name="connsiteY0" fmla="*/ 0 h 979716"/>
              <a:gd name="connsiteX1" fmla="*/ 0 w 1959432"/>
              <a:gd name="connsiteY1" fmla="*/ 1 h 979716"/>
              <a:gd name="connsiteX2" fmla="*/ 979717 w 1959432"/>
              <a:gd name="connsiteY2" fmla="*/ 979716 h 979716"/>
              <a:gd name="connsiteX3" fmla="*/ 1959432 w 1959432"/>
              <a:gd name="connsiteY3" fmla="*/ 0 h 979716"/>
            </a:gdLst>
            <a:ahLst/>
            <a:cxnLst>
              <a:cxn ang="0">
                <a:pos x="connsiteX0" y="connsiteY0"/>
              </a:cxn>
              <a:cxn ang="0">
                <a:pos x="connsiteX1" y="connsiteY1"/>
              </a:cxn>
              <a:cxn ang="0">
                <a:pos x="connsiteX2" y="connsiteY2"/>
              </a:cxn>
              <a:cxn ang="0">
                <a:pos x="connsiteX3" y="connsiteY3"/>
              </a:cxn>
            </a:cxnLst>
            <a:rect l="l" t="t" r="r" b="b"/>
            <a:pathLst>
              <a:path w="1959432" h="979716">
                <a:moveTo>
                  <a:pt x="1959432" y="0"/>
                </a:moveTo>
                <a:lnTo>
                  <a:pt x="0" y="1"/>
                </a:lnTo>
                <a:cubicBezTo>
                  <a:pt x="0" y="541049"/>
                  <a:pt x="438668" y="979717"/>
                  <a:pt x="979717" y="979716"/>
                </a:cubicBezTo>
                <a:cubicBezTo>
                  <a:pt x="1520765" y="979716"/>
                  <a:pt x="1959433" y="541048"/>
                  <a:pt x="1959432" y="0"/>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3" name="Tijdelijke aanduiding voor tekst 26">
            <a:extLst>
              <a:ext uri="{FF2B5EF4-FFF2-40B4-BE49-F238E27FC236}">
                <a16:creationId xmlns:a16="http://schemas.microsoft.com/office/drawing/2014/main" id="{3323596C-789A-A39A-B269-94D693757042}"/>
              </a:ext>
            </a:extLst>
          </p:cNvPr>
          <p:cNvSpPr>
            <a:spLocks noGrp="1"/>
          </p:cNvSpPr>
          <p:nvPr>
            <p:ph type="body" sz="quarter" idx="10" hasCustomPrompt="1"/>
          </p:nvPr>
        </p:nvSpPr>
        <p:spPr>
          <a:xfrm>
            <a:off x="8398655" y="288000"/>
            <a:ext cx="3433345" cy="572327"/>
          </a:xfrm>
          <a:prstGeom prst="rect">
            <a:avLst/>
          </a:prstGeom>
        </p:spPr>
        <p:txBody>
          <a:bodyPr anchor="t">
            <a:normAutofit/>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r>
              <a:rPr lang="nl-NL" dirty="0"/>
              <a:t> descriptor </a:t>
            </a:r>
            <a:r>
              <a:rPr lang="nl-NL" dirty="0" err="1"/>
              <a:t>text</a:t>
            </a:r>
            <a:endParaRPr lang="nl-NL" dirty="0"/>
          </a:p>
        </p:txBody>
      </p:sp>
    </p:spTree>
    <p:extLst>
      <p:ext uri="{BB962C8B-B14F-4D97-AF65-F5344CB8AC3E}">
        <p14:creationId xmlns:p14="http://schemas.microsoft.com/office/powerpoint/2010/main" val="42397437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9488557" y="0"/>
            <a:ext cx="270344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267E2520-EB25-E635-21F8-8F668D2E9C85}"/>
              </a:ext>
            </a:extLst>
          </p:cNvPr>
          <p:cNvSpPr>
            <a:spLocks noGrp="1"/>
          </p:cNvSpPr>
          <p:nvPr>
            <p:ph type="body" sz="quarter" idx="11"/>
          </p:nvPr>
        </p:nvSpPr>
        <p:spPr>
          <a:xfrm>
            <a:off x="9667944" y="483553"/>
            <a:ext cx="2325273" cy="606332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F18AADA3-75EA-E468-B9CE-4E86AFCF872C}"/>
              </a:ext>
            </a:extLst>
          </p:cNvPr>
          <p:cNvSpPr>
            <a:spLocks noGrp="1"/>
          </p:cNvSpPr>
          <p:nvPr>
            <p:ph type="ftr" sz="quarter" idx="3"/>
          </p:nvPr>
        </p:nvSpPr>
        <p:spPr>
          <a:xfrm>
            <a:off x="5053262" y="6572592"/>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5" name="Tijdelijke aanduiding voor inhoud 15">
            <a:extLst>
              <a:ext uri="{FF2B5EF4-FFF2-40B4-BE49-F238E27FC236}">
                <a16:creationId xmlns:a16="http://schemas.microsoft.com/office/drawing/2014/main" id="{D297879F-9AB9-D241-D872-8338BFDD1B1B}"/>
              </a:ext>
            </a:extLst>
          </p:cNvPr>
          <p:cNvSpPr>
            <a:spLocks noGrp="1"/>
          </p:cNvSpPr>
          <p:nvPr>
            <p:ph sz="quarter" idx="13" hasCustomPrompt="1"/>
          </p:nvPr>
        </p:nvSpPr>
        <p:spPr>
          <a:xfrm>
            <a:off x="772103" y="1941197"/>
            <a:ext cx="8415857"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itel 1">
            <a:extLst>
              <a:ext uri="{FF2B5EF4-FFF2-40B4-BE49-F238E27FC236}">
                <a16:creationId xmlns:a16="http://schemas.microsoft.com/office/drawing/2014/main" id="{AFA85D15-950D-5205-65AE-FD34F85B3D90}"/>
              </a:ext>
            </a:extLst>
          </p:cNvPr>
          <p:cNvSpPr>
            <a:spLocks noGrp="1"/>
          </p:cNvSpPr>
          <p:nvPr>
            <p:ph type="title"/>
          </p:nvPr>
        </p:nvSpPr>
        <p:spPr>
          <a:xfrm>
            <a:off x="792000" y="602673"/>
            <a:ext cx="8395960"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5461556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8951843" y="0"/>
            <a:ext cx="324015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5A0A8831-D115-3A53-5004-562A479AA56B}"/>
              </a:ext>
            </a:extLst>
          </p:cNvPr>
          <p:cNvSpPr>
            <a:spLocks noGrp="1"/>
          </p:cNvSpPr>
          <p:nvPr>
            <p:ph type="body" sz="quarter" idx="11"/>
          </p:nvPr>
        </p:nvSpPr>
        <p:spPr>
          <a:xfrm>
            <a:off x="9131230" y="509318"/>
            <a:ext cx="2871925"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E4E8063D-C076-3A42-8E85-5A3C0808F046}"/>
              </a:ext>
            </a:extLst>
          </p:cNvPr>
          <p:cNvSpPr>
            <a:spLocks noGrp="1"/>
          </p:cNvSpPr>
          <p:nvPr>
            <p:ph type="ftr" sz="quarter" idx="3"/>
          </p:nvPr>
        </p:nvSpPr>
        <p:spPr>
          <a:xfrm>
            <a:off x="4559968" y="6589466"/>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inhoud 15">
            <a:extLst>
              <a:ext uri="{FF2B5EF4-FFF2-40B4-BE49-F238E27FC236}">
                <a16:creationId xmlns:a16="http://schemas.microsoft.com/office/drawing/2014/main" id="{7999EFFF-F513-9E12-5D7F-01FFCDB1BD69}"/>
              </a:ext>
            </a:extLst>
          </p:cNvPr>
          <p:cNvSpPr>
            <a:spLocks noGrp="1"/>
          </p:cNvSpPr>
          <p:nvPr>
            <p:ph sz="quarter" idx="13" hasCustomPrompt="1"/>
          </p:nvPr>
        </p:nvSpPr>
        <p:spPr>
          <a:xfrm>
            <a:off x="772104" y="1941197"/>
            <a:ext cx="7902664"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9F63AF8C-D274-D6FC-A1D3-65379BBEA8E7}"/>
              </a:ext>
            </a:extLst>
          </p:cNvPr>
          <p:cNvSpPr>
            <a:spLocks noGrp="1"/>
          </p:cNvSpPr>
          <p:nvPr>
            <p:ph type="title"/>
          </p:nvPr>
        </p:nvSpPr>
        <p:spPr>
          <a:xfrm>
            <a:off x="792000" y="602673"/>
            <a:ext cx="7882768"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4284772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One 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E83433-073D-FAD0-8CBF-5DDC296A90B1}"/>
              </a:ext>
            </a:extLst>
          </p:cNvPr>
          <p:cNvSpPr/>
          <p:nvPr userDrawn="1"/>
        </p:nvSpPr>
        <p:spPr>
          <a:xfrm>
            <a:off x="8047383" y="0"/>
            <a:ext cx="414461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 Placeholder 3">
            <a:extLst>
              <a:ext uri="{FF2B5EF4-FFF2-40B4-BE49-F238E27FC236}">
                <a16:creationId xmlns:a16="http://schemas.microsoft.com/office/drawing/2014/main" id="{2B02C5CF-7565-E7B3-8279-F453CE14D532}"/>
              </a:ext>
            </a:extLst>
          </p:cNvPr>
          <p:cNvSpPr>
            <a:spLocks noGrp="1"/>
          </p:cNvSpPr>
          <p:nvPr>
            <p:ph type="body" sz="quarter" idx="11"/>
          </p:nvPr>
        </p:nvSpPr>
        <p:spPr>
          <a:xfrm>
            <a:off x="8226771" y="509317"/>
            <a:ext cx="3726690" cy="603756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1187C346-FD3A-4AA4-6E7E-FA584782116C}"/>
              </a:ext>
            </a:extLst>
          </p:cNvPr>
          <p:cNvSpPr>
            <a:spLocks noGrp="1"/>
          </p:cNvSpPr>
          <p:nvPr>
            <p:ph type="ftr" sz="quarter" idx="3"/>
          </p:nvPr>
        </p:nvSpPr>
        <p:spPr>
          <a:xfrm>
            <a:off x="3629372" y="6572592"/>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inhoud 15">
            <a:extLst>
              <a:ext uri="{FF2B5EF4-FFF2-40B4-BE49-F238E27FC236}">
                <a16:creationId xmlns:a16="http://schemas.microsoft.com/office/drawing/2014/main" id="{5E160767-A8CD-B735-6057-D46669022B31}"/>
              </a:ext>
            </a:extLst>
          </p:cNvPr>
          <p:cNvSpPr>
            <a:spLocks noGrp="1"/>
          </p:cNvSpPr>
          <p:nvPr>
            <p:ph sz="quarter" idx="13" hasCustomPrompt="1"/>
          </p:nvPr>
        </p:nvSpPr>
        <p:spPr>
          <a:xfrm>
            <a:off x="772104" y="1941197"/>
            <a:ext cx="6952170"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jdelijke aanduiding voor titel 1">
            <a:extLst>
              <a:ext uri="{FF2B5EF4-FFF2-40B4-BE49-F238E27FC236}">
                <a16:creationId xmlns:a16="http://schemas.microsoft.com/office/drawing/2014/main" id="{98A6CD7A-D7D8-36C8-FDF8-C06A11FC6A8F}"/>
              </a:ext>
            </a:extLst>
          </p:cNvPr>
          <p:cNvSpPr>
            <a:spLocks noGrp="1"/>
          </p:cNvSpPr>
          <p:nvPr>
            <p:ph type="title"/>
          </p:nvPr>
        </p:nvSpPr>
        <p:spPr>
          <a:xfrm>
            <a:off x="792000" y="602673"/>
            <a:ext cx="6932274"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4591172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One colum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A12E129-21AC-539E-CB6C-BCFD39163ABD}"/>
              </a:ext>
            </a:extLst>
          </p:cNvPr>
          <p:cNvSpPr/>
          <p:nvPr userDrawn="1"/>
        </p:nvSpPr>
        <p:spPr>
          <a:xfrm>
            <a:off x="7527636" y="0"/>
            <a:ext cx="4664364"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 Placeholder 3">
            <a:extLst>
              <a:ext uri="{FF2B5EF4-FFF2-40B4-BE49-F238E27FC236}">
                <a16:creationId xmlns:a16="http://schemas.microsoft.com/office/drawing/2014/main" id="{E14AF565-DE0F-14E6-AA66-2496B218E2C5}"/>
              </a:ext>
            </a:extLst>
          </p:cNvPr>
          <p:cNvSpPr>
            <a:spLocks noGrp="1"/>
          </p:cNvSpPr>
          <p:nvPr>
            <p:ph type="body" sz="quarter" idx="13"/>
          </p:nvPr>
        </p:nvSpPr>
        <p:spPr>
          <a:xfrm>
            <a:off x="7868962" y="509318"/>
            <a:ext cx="4054682"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954CFD31-F06E-68B9-8B2A-59662553DDDE}"/>
              </a:ext>
            </a:extLst>
          </p:cNvPr>
          <p:cNvSpPr>
            <a:spLocks noGrp="1"/>
          </p:cNvSpPr>
          <p:nvPr>
            <p:ph type="ftr" sz="quarter" idx="3"/>
          </p:nvPr>
        </p:nvSpPr>
        <p:spPr>
          <a:xfrm>
            <a:off x="3056021" y="6546883"/>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0" name="Tijdelijke aanduiding voor inhoud 15">
            <a:extLst>
              <a:ext uri="{FF2B5EF4-FFF2-40B4-BE49-F238E27FC236}">
                <a16:creationId xmlns:a16="http://schemas.microsoft.com/office/drawing/2014/main" id="{F02AB14A-1194-744E-C1A6-1832C09E6418}"/>
              </a:ext>
            </a:extLst>
          </p:cNvPr>
          <p:cNvSpPr>
            <a:spLocks noGrp="1"/>
          </p:cNvSpPr>
          <p:nvPr>
            <p:ph sz="quarter" idx="14" hasCustomPrompt="1"/>
          </p:nvPr>
        </p:nvSpPr>
        <p:spPr>
          <a:xfrm>
            <a:off x="772104" y="1941197"/>
            <a:ext cx="6398717"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jdelijke aanduiding voor titel 1">
            <a:extLst>
              <a:ext uri="{FF2B5EF4-FFF2-40B4-BE49-F238E27FC236}">
                <a16:creationId xmlns:a16="http://schemas.microsoft.com/office/drawing/2014/main" id="{53BFDA23-40B8-F83F-EED5-FD7F0D1F07CB}"/>
              </a:ext>
            </a:extLst>
          </p:cNvPr>
          <p:cNvSpPr>
            <a:spLocks noGrp="1"/>
          </p:cNvSpPr>
          <p:nvPr>
            <p:ph type="title"/>
          </p:nvPr>
        </p:nvSpPr>
        <p:spPr>
          <a:xfrm>
            <a:off x="792000" y="602673"/>
            <a:ext cx="6398717"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0390827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One column">
    <p:spTree>
      <p:nvGrpSpPr>
        <p:cNvPr id="1" name=""/>
        <p:cNvGrpSpPr/>
        <p:nvPr/>
      </p:nvGrpSpPr>
      <p:grpSpPr>
        <a:xfrm>
          <a:off x="0" y="0"/>
          <a:ext cx="0" cy="0"/>
          <a:chOff x="0" y="0"/>
          <a:chExt cx="0" cy="0"/>
        </a:xfrm>
      </p:grpSpPr>
      <p:sp>
        <p:nvSpPr>
          <p:cNvPr id="13" name="Tijdelijke aanduiding voor titel 1">
            <a:extLst>
              <a:ext uri="{FF2B5EF4-FFF2-40B4-BE49-F238E27FC236}">
                <a16:creationId xmlns:a16="http://schemas.microsoft.com/office/drawing/2014/main" id="{ACF9D0A0-3AD3-55DE-36A2-5D620E21BF99}"/>
              </a:ext>
            </a:extLst>
          </p:cNvPr>
          <p:cNvSpPr>
            <a:spLocks noGrp="1"/>
          </p:cNvSpPr>
          <p:nvPr>
            <p:ph type="title"/>
          </p:nvPr>
        </p:nvSpPr>
        <p:spPr>
          <a:xfrm>
            <a:off x="792000" y="819605"/>
            <a:ext cx="5159464"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5" name="Rectangle 4">
            <a:extLst>
              <a:ext uri="{FF2B5EF4-FFF2-40B4-BE49-F238E27FC236}">
                <a16:creationId xmlns:a16="http://schemas.microsoft.com/office/drawing/2014/main" id="{D43348EE-B04D-6260-4764-31AFE3FAEF7D}"/>
              </a:ext>
            </a:extLst>
          </p:cNvPr>
          <p:cNvSpPr/>
          <p:nvPr userDrawn="1"/>
        </p:nvSpPr>
        <p:spPr>
          <a:xfrm>
            <a:off x="6407408" y="0"/>
            <a:ext cx="5784592"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Footer Placeholder 2">
            <a:extLst>
              <a:ext uri="{FF2B5EF4-FFF2-40B4-BE49-F238E27FC236}">
                <a16:creationId xmlns:a16="http://schemas.microsoft.com/office/drawing/2014/main" id="{3FC5E408-3D19-131D-BF8E-BDD29719961D}"/>
              </a:ext>
            </a:extLst>
          </p:cNvPr>
          <p:cNvSpPr>
            <a:spLocks noGrp="1"/>
          </p:cNvSpPr>
          <p:nvPr>
            <p:ph type="ftr" sz="quarter" idx="3"/>
          </p:nvPr>
        </p:nvSpPr>
        <p:spPr>
          <a:xfrm>
            <a:off x="1816768" y="6546883"/>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0" name="Tijdelijke aanduiding voor inhoud 15">
            <a:extLst>
              <a:ext uri="{FF2B5EF4-FFF2-40B4-BE49-F238E27FC236}">
                <a16:creationId xmlns:a16="http://schemas.microsoft.com/office/drawing/2014/main" id="{9D587EF1-66AF-210B-59BA-DFF7A26B9592}"/>
              </a:ext>
            </a:extLst>
          </p:cNvPr>
          <p:cNvSpPr>
            <a:spLocks noGrp="1"/>
          </p:cNvSpPr>
          <p:nvPr>
            <p:ph sz="quarter" idx="14" hasCustomPrompt="1"/>
          </p:nvPr>
        </p:nvSpPr>
        <p:spPr>
          <a:xfrm>
            <a:off x="772104" y="1941197"/>
            <a:ext cx="5159464"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FB830B2B-8E62-1654-6CEF-F3ACA951F2CC}"/>
              </a:ext>
            </a:extLst>
          </p:cNvPr>
          <p:cNvSpPr>
            <a:spLocks noGrp="1"/>
          </p:cNvSpPr>
          <p:nvPr>
            <p:ph type="body" sz="quarter" idx="13"/>
          </p:nvPr>
        </p:nvSpPr>
        <p:spPr>
          <a:xfrm>
            <a:off x="6725653" y="509318"/>
            <a:ext cx="5197991"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Tree>
    <p:extLst>
      <p:ext uri="{BB962C8B-B14F-4D97-AF65-F5344CB8AC3E}">
        <p14:creationId xmlns:p14="http://schemas.microsoft.com/office/powerpoint/2010/main" val="34963942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179898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 Placeholder 3">
            <a:extLst>
              <a:ext uri="{FF2B5EF4-FFF2-40B4-BE49-F238E27FC236}">
                <a16:creationId xmlns:a16="http://schemas.microsoft.com/office/drawing/2014/main" id="{8513A5B7-F7A1-2A81-B060-4471930D9C55}"/>
              </a:ext>
            </a:extLst>
          </p:cNvPr>
          <p:cNvSpPr>
            <a:spLocks noGrp="1"/>
          </p:cNvSpPr>
          <p:nvPr>
            <p:ph type="body" sz="quarter" idx="11"/>
          </p:nvPr>
        </p:nvSpPr>
        <p:spPr>
          <a:xfrm>
            <a:off x="179388" y="521350"/>
            <a:ext cx="1460500"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5" name="Footer Placeholder 2">
            <a:extLst>
              <a:ext uri="{FF2B5EF4-FFF2-40B4-BE49-F238E27FC236}">
                <a16:creationId xmlns:a16="http://schemas.microsoft.com/office/drawing/2014/main" id="{F03A845E-4D25-AD66-76EE-69FC1CDC9148}"/>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6" name="Tijdelijke aanduiding voor inhoud 15">
            <a:extLst>
              <a:ext uri="{FF2B5EF4-FFF2-40B4-BE49-F238E27FC236}">
                <a16:creationId xmlns:a16="http://schemas.microsoft.com/office/drawing/2014/main" id="{AE6D569B-E2AC-8B00-4DED-D9D80C03E86E}"/>
              </a:ext>
            </a:extLst>
          </p:cNvPr>
          <p:cNvSpPr>
            <a:spLocks noGrp="1"/>
          </p:cNvSpPr>
          <p:nvPr>
            <p:ph sz="quarter" idx="13" hasCustomPrompt="1"/>
          </p:nvPr>
        </p:nvSpPr>
        <p:spPr>
          <a:xfrm>
            <a:off x="2057904" y="1941197"/>
            <a:ext cx="9422296"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itel 1">
            <a:extLst>
              <a:ext uri="{FF2B5EF4-FFF2-40B4-BE49-F238E27FC236}">
                <a16:creationId xmlns:a16="http://schemas.microsoft.com/office/drawing/2014/main" id="{E6726E29-1A3E-A7AC-9AA0-D57355565293}"/>
              </a:ext>
            </a:extLst>
          </p:cNvPr>
          <p:cNvSpPr>
            <a:spLocks noGrp="1"/>
          </p:cNvSpPr>
          <p:nvPr>
            <p:ph type="title"/>
          </p:nvPr>
        </p:nvSpPr>
        <p:spPr>
          <a:xfrm>
            <a:off x="2057904" y="602673"/>
            <a:ext cx="9402212"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0719517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270344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267E2520-EB25-E635-21F8-8F668D2E9C85}"/>
              </a:ext>
            </a:extLst>
          </p:cNvPr>
          <p:cNvSpPr>
            <a:spLocks noGrp="1"/>
          </p:cNvSpPr>
          <p:nvPr>
            <p:ph type="body" sz="quarter" idx="11"/>
          </p:nvPr>
        </p:nvSpPr>
        <p:spPr>
          <a:xfrm>
            <a:off x="179387" y="521349"/>
            <a:ext cx="2325273"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C6B3FBB0-696C-75E0-6521-31F13F025D5C}"/>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15">
            <a:extLst>
              <a:ext uri="{FF2B5EF4-FFF2-40B4-BE49-F238E27FC236}">
                <a16:creationId xmlns:a16="http://schemas.microsoft.com/office/drawing/2014/main" id="{CB862EE8-2520-9DBB-39A4-BAF7CB65F6BD}"/>
              </a:ext>
            </a:extLst>
          </p:cNvPr>
          <p:cNvSpPr>
            <a:spLocks noGrp="1"/>
          </p:cNvSpPr>
          <p:nvPr>
            <p:ph sz="quarter" idx="13" hasCustomPrompt="1"/>
          </p:nvPr>
        </p:nvSpPr>
        <p:spPr>
          <a:xfrm>
            <a:off x="3031958" y="1941197"/>
            <a:ext cx="8448242"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jdelijke aanduiding voor titel 1">
            <a:extLst>
              <a:ext uri="{FF2B5EF4-FFF2-40B4-BE49-F238E27FC236}">
                <a16:creationId xmlns:a16="http://schemas.microsoft.com/office/drawing/2014/main" id="{78E54205-DCA7-6392-B04B-BDA9136B8928}"/>
              </a:ext>
            </a:extLst>
          </p:cNvPr>
          <p:cNvSpPr>
            <a:spLocks noGrp="1"/>
          </p:cNvSpPr>
          <p:nvPr>
            <p:ph type="title"/>
          </p:nvPr>
        </p:nvSpPr>
        <p:spPr>
          <a:xfrm>
            <a:off x="3031958" y="602673"/>
            <a:ext cx="8428158"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40973157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324015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5A0A8831-D115-3A53-5004-562A479AA56B}"/>
              </a:ext>
            </a:extLst>
          </p:cNvPr>
          <p:cNvSpPr>
            <a:spLocks noGrp="1"/>
          </p:cNvSpPr>
          <p:nvPr>
            <p:ph type="body" sz="quarter" idx="11"/>
          </p:nvPr>
        </p:nvSpPr>
        <p:spPr>
          <a:xfrm>
            <a:off x="179387" y="521350"/>
            <a:ext cx="2871925"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6" name="Footer Placeholder 2">
            <a:extLst>
              <a:ext uri="{FF2B5EF4-FFF2-40B4-BE49-F238E27FC236}">
                <a16:creationId xmlns:a16="http://schemas.microsoft.com/office/drawing/2014/main" id="{B0302B45-49A6-B318-C333-AEC1A7BFA70A}"/>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15">
            <a:extLst>
              <a:ext uri="{FF2B5EF4-FFF2-40B4-BE49-F238E27FC236}">
                <a16:creationId xmlns:a16="http://schemas.microsoft.com/office/drawing/2014/main" id="{84AA6612-4C44-881C-194A-EFA9C597C803}"/>
              </a:ext>
            </a:extLst>
          </p:cNvPr>
          <p:cNvSpPr>
            <a:spLocks noGrp="1"/>
          </p:cNvSpPr>
          <p:nvPr>
            <p:ph sz="quarter" idx="13" hasCustomPrompt="1"/>
          </p:nvPr>
        </p:nvSpPr>
        <p:spPr>
          <a:xfrm>
            <a:off x="3557182" y="1941197"/>
            <a:ext cx="7923018"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titel 1">
            <a:extLst>
              <a:ext uri="{FF2B5EF4-FFF2-40B4-BE49-F238E27FC236}">
                <a16:creationId xmlns:a16="http://schemas.microsoft.com/office/drawing/2014/main" id="{7F59D212-8C1B-0726-669E-F797E772D3FB}"/>
              </a:ext>
            </a:extLst>
          </p:cNvPr>
          <p:cNvSpPr>
            <a:spLocks noGrp="1"/>
          </p:cNvSpPr>
          <p:nvPr>
            <p:ph type="title"/>
          </p:nvPr>
        </p:nvSpPr>
        <p:spPr>
          <a:xfrm>
            <a:off x="3557182" y="602673"/>
            <a:ext cx="7902934"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3427918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414461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Text Placeholder 3">
            <a:extLst>
              <a:ext uri="{FF2B5EF4-FFF2-40B4-BE49-F238E27FC236}">
                <a16:creationId xmlns:a16="http://schemas.microsoft.com/office/drawing/2014/main" id="{8CA03C8C-655D-7451-C879-3DDEE48C5618}"/>
              </a:ext>
            </a:extLst>
          </p:cNvPr>
          <p:cNvSpPr>
            <a:spLocks noGrp="1"/>
          </p:cNvSpPr>
          <p:nvPr>
            <p:ph type="body" sz="quarter" idx="11"/>
          </p:nvPr>
        </p:nvSpPr>
        <p:spPr>
          <a:xfrm>
            <a:off x="179388" y="521350"/>
            <a:ext cx="3726690"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5" name="Footer Placeholder 2">
            <a:extLst>
              <a:ext uri="{FF2B5EF4-FFF2-40B4-BE49-F238E27FC236}">
                <a16:creationId xmlns:a16="http://schemas.microsoft.com/office/drawing/2014/main" id="{41CE4071-AAB5-A31C-8733-D61BBD3AB858}"/>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15">
            <a:extLst>
              <a:ext uri="{FF2B5EF4-FFF2-40B4-BE49-F238E27FC236}">
                <a16:creationId xmlns:a16="http://schemas.microsoft.com/office/drawing/2014/main" id="{C14B3FD5-3D55-F4B4-E240-F4E6DB496358}"/>
              </a:ext>
            </a:extLst>
          </p:cNvPr>
          <p:cNvSpPr>
            <a:spLocks noGrp="1"/>
          </p:cNvSpPr>
          <p:nvPr>
            <p:ph sz="quarter" idx="13" hasCustomPrompt="1"/>
          </p:nvPr>
        </p:nvSpPr>
        <p:spPr>
          <a:xfrm>
            <a:off x="4519708" y="1941197"/>
            <a:ext cx="6960492"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titel 1">
            <a:extLst>
              <a:ext uri="{FF2B5EF4-FFF2-40B4-BE49-F238E27FC236}">
                <a16:creationId xmlns:a16="http://schemas.microsoft.com/office/drawing/2014/main" id="{7AD7934C-C2DB-888D-A814-BF91FBCE5016}"/>
              </a:ext>
            </a:extLst>
          </p:cNvPr>
          <p:cNvSpPr>
            <a:spLocks noGrp="1"/>
          </p:cNvSpPr>
          <p:nvPr>
            <p:ph type="title"/>
          </p:nvPr>
        </p:nvSpPr>
        <p:spPr>
          <a:xfrm>
            <a:off x="4519708" y="602673"/>
            <a:ext cx="6940408"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821755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4664364"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872D72D0-B26A-ECF2-DE7D-7A23419DC00F}"/>
              </a:ext>
            </a:extLst>
          </p:cNvPr>
          <p:cNvSpPr>
            <a:spLocks noGrp="1"/>
          </p:cNvSpPr>
          <p:nvPr>
            <p:ph type="body" sz="quarter" idx="11"/>
          </p:nvPr>
        </p:nvSpPr>
        <p:spPr>
          <a:xfrm>
            <a:off x="179387" y="521350"/>
            <a:ext cx="4207885"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E678A739-AC33-D7D9-A740-B24EB57CC0CC}"/>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15">
            <a:extLst>
              <a:ext uri="{FF2B5EF4-FFF2-40B4-BE49-F238E27FC236}">
                <a16:creationId xmlns:a16="http://schemas.microsoft.com/office/drawing/2014/main" id="{ABDBFA22-EF37-0218-7390-BEF56E84C03B}"/>
              </a:ext>
            </a:extLst>
          </p:cNvPr>
          <p:cNvSpPr>
            <a:spLocks noGrp="1"/>
          </p:cNvSpPr>
          <p:nvPr>
            <p:ph sz="quarter" idx="13" hasCustomPrompt="1"/>
          </p:nvPr>
        </p:nvSpPr>
        <p:spPr>
          <a:xfrm>
            <a:off x="5024582" y="1941197"/>
            <a:ext cx="6455617"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titel 1">
            <a:extLst>
              <a:ext uri="{FF2B5EF4-FFF2-40B4-BE49-F238E27FC236}">
                <a16:creationId xmlns:a16="http://schemas.microsoft.com/office/drawing/2014/main" id="{1499FE1D-B33B-D46B-6405-A22088717499}"/>
              </a:ext>
            </a:extLst>
          </p:cNvPr>
          <p:cNvSpPr>
            <a:spLocks noGrp="1"/>
          </p:cNvSpPr>
          <p:nvPr>
            <p:ph type="title"/>
          </p:nvPr>
        </p:nvSpPr>
        <p:spPr>
          <a:xfrm>
            <a:off x="5004498" y="602673"/>
            <a:ext cx="6455618"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952544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13" name="Tijdelijke aanduiding voor titel 1">
            <a:extLst>
              <a:ext uri="{FF2B5EF4-FFF2-40B4-BE49-F238E27FC236}">
                <a16:creationId xmlns:a16="http://schemas.microsoft.com/office/drawing/2014/main" id="{752C6DDF-7D23-2B36-06F0-BF7E049D5935}"/>
              </a:ext>
            </a:extLst>
          </p:cNvPr>
          <p:cNvSpPr>
            <a:spLocks noGrp="1"/>
          </p:cNvSpPr>
          <p:nvPr>
            <p:ph type="title"/>
          </p:nvPr>
        </p:nvSpPr>
        <p:spPr>
          <a:xfrm>
            <a:off x="792000" y="602673"/>
            <a:ext cx="10608000"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6" name="Tijdelijke aanduiding voor inhoud 15">
            <a:extLst>
              <a:ext uri="{FF2B5EF4-FFF2-40B4-BE49-F238E27FC236}">
                <a16:creationId xmlns:a16="http://schemas.microsoft.com/office/drawing/2014/main" id="{125A134B-4472-3C4F-313C-1F720D46F8AD}"/>
              </a:ext>
            </a:extLst>
          </p:cNvPr>
          <p:cNvSpPr>
            <a:spLocks noGrp="1"/>
          </p:cNvSpPr>
          <p:nvPr>
            <p:ph sz="quarter" idx="10" hasCustomPrompt="1"/>
          </p:nvPr>
        </p:nvSpPr>
        <p:spPr>
          <a:xfrm>
            <a:off x="792000" y="1941197"/>
            <a:ext cx="10608000" cy="4605686"/>
          </a:xfrm>
        </p:spPr>
        <p:txBody>
          <a:bodyPr/>
          <a:lstStyle>
            <a:lvl1pPr>
              <a:lnSpc>
                <a:spcPct val="114000"/>
              </a:lnSpc>
              <a:buClr>
                <a:srgbClr val="507AC2"/>
              </a:buClr>
              <a:defRPr/>
            </a:lvl1pPr>
            <a:lvl2pPr>
              <a:lnSpc>
                <a:spcPct val="114000"/>
              </a:lnSpc>
              <a:buClr>
                <a:srgbClr val="507AC2"/>
              </a:buClr>
              <a:defRPr/>
            </a:lvl2pPr>
            <a:lvl3pPr>
              <a:lnSpc>
                <a:spcPct val="114000"/>
              </a:lnSpc>
              <a:buClr>
                <a:srgbClr val="507AC2"/>
              </a:buClr>
              <a:defRPr/>
            </a:lvl3pPr>
            <a:lvl4pPr>
              <a:lnSpc>
                <a:spcPct val="114000"/>
              </a:lnSpc>
              <a:buClr>
                <a:srgbClr val="507AC2"/>
              </a:buClr>
              <a:defRPr/>
            </a:lvl4pPr>
            <a:lvl5pPr>
              <a:lnSpc>
                <a:spcPct val="114000"/>
              </a:lnSpc>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2">
            <a:extLst>
              <a:ext uri="{FF2B5EF4-FFF2-40B4-BE49-F238E27FC236}">
                <a16:creationId xmlns:a16="http://schemas.microsoft.com/office/drawing/2014/main" id="{F4109B49-8E9B-045A-4FF2-6C1EEAF69713}"/>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Tree>
    <p:extLst>
      <p:ext uri="{BB962C8B-B14F-4D97-AF65-F5344CB8AC3E}">
        <p14:creationId xmlns:p14="http://schemas.microsoft.com/office/powerpoint/2010/main" val="877578847"/>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One column">
    <p:spTree>
      <p:nvGrpSpPr>
        <p:cNvPr id="1" name=""/>
        <p:cNvGrpSpPr/>
        <p:nvPr/>
      </p:nvGrpSpPr>
      <p:grpSpPr>
        <a:xfrm>
          <a:off x="0" y="0"/>
          <a:ext cx="0" cy="0"/>
          <a:chOff x="0" y="0"/>
          <a:chExt cx="0" cy="0"/>
        </a:xfrm>
      </p:grpSpPr>
      <p:sp>
        <p:nvSpPr>
          <p:cNvPr id="8" name="Tijdelijke aanduiding voor titel 1">
            <a:extLst>
              <a:ext uri="{FF2B5EF4-FFF2-40B4-BE49-F238E27FC236}">
                <a16:creationId xmlns:a16="http://schemas.microsoft.com/office/drawing/2014/main" id="{12E35E04-2E04-C927-9253-162F2ED073EF}"/>
              </a:ext>
            </a:extLst>
          </p:cNvPr>
          <p:cNvSpPr>
            <a:spLocks noGrp="1"/>
          </p:cNvSpPr>
          <p:nvPr>
            <p:ph type="title"/>
          </p:nvPr>
        </p:nvSpPr>
        <p:spPr>
          <a:xfrm>
            <a:off x="6164147" y="602673"/>
            <a:ext cx="5295967" cy="722245"/>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2" name="Footer Placeholder 2">
            <a:extLst>
              <a:ext uri="{FF2B5EF4-FFF2-40B4-BE49-F238E27FC236}">
                <a16:creationId xmlns:a16="http://schemas.microsoft.com/office/drawing/2014/main" id="{B5323C97-FC53-4F1C-CE1B-13653756206C}"/>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15">
            <a:extLst>
              <a:ext uri="{FF2B5EF4-FFF2-40B4-BE49-F238E27FC236}">
                <a16:creationId xmlns:a16="http://schemas.microsoft.com/office/drawing/2014/main" id="{68257040-1AAB-CA29-FB1D-0C6A16115718}"/>
              </a:ext>
            </a:extLst>
          </p:cNvPr>
          <p:cNvSpPr>
            <a:spLocks noGrp="1"/>
          </p:cNvSpPr>
          <p:nvPr>
            <p:ph sz="quarter" idx="13" hasCustomPrompt="1"/>
          </p:nvPr>
        </p:nvSpPr>
        <p:spPr>
          <a:xfrm>
            <a:off x="6184232" y="1941197"/>
            <a:ext cx="5295967"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AE679CD2-25C4-67F6-7415-89D9F10F1A38}"/>
              </a:ext>
            </a:extLst>
          </p:cNvPr>
          <p:cNvSpPr/>
          <p:nvPr userDrawn="1"/>
        </p:nvSpPr>
        <p:spPr>
          <a:xfrm>
            <a:off x="-5422" y="0"/>
            <a:ext cx="5784592"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Text Placeholder 3">
            <a:extLst>
              <a:ext uri="{FF2B5EF4-FFF2-40B4-BE49-F238E27FC236}">
                <a16:creationId xmlns:a16="http://schemas.microsoft.com/office/drawing/2014/main" id="{CF171F31-BA02-81F7-A01F-0FF77481DC88}"/>
              </a:ext>
            </a:extLst>
          </p:cNvPr>
          <p:cNvSpPr>
            <a:spLocks noGrp="1"/>
          </p:cNvSpPr>
          <p:nvPr>
            <p:ph type="body" sz="quarter" idx="11"/>
          </p:nvPr>
        </p:nvSpPr>
        <p:spPr>
          <a:xfrm>
            <a:off x="179387" y="521350"/>
            <a:ext cx="5270918"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Tree>
    <p:extLst>
      <p:ext uri="{BB962C8B-B14F-4D97-AF65-F5344CB8AC3E}">
        <p14:creationId xmlns:p14="http://schemas.microsoft.com/office/powerpoint/2010/main" val="20776920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ull widt image">
    <p:bg>
      <p:bgRef idx="1001">
        <a:schemeClr val="bg1"/>
      </p:bgRef>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F7F5925E-98AA-0FE4-C000-F64D8B4F70E1}"/>
              </a:ext>
            </a:extLst>
          </p:cNvPr>
          <p:cNvSpPr>
            <a:spLocks noGrp="1"/>
          </p:cNvSpPr>
          <p:nvPr>
            <p:ph type="pic" sz="quarter" idx="11" hasCustomPrompt="1"/>
          </p:nvPr>
        </p:nvSpPr>
        <p:spPr>
          <a:xfrm>
            <a:off x="792162" y="647700"/>
            <a:ext cx="10607675" cy="5562600"/>
          </a:xfrm>
        </p:spPr>
        <p:txBody>
          <a:bodyPr>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94097E0A-A061-7857-CA05-21B95468FAF9}"/>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Tree>
    <p:extLst>
      <p:ext uri="{BB962C8B-B14F-4D97-AF65-F5344CB8AC3E}">
        <p14:creationId xmlns:p14="http://schemas.microsoft.com/office/powerpoint/2010/main" val="333758333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Content Placeholder 2"/>
          <p:cNvSpPr>
            <a:spLocks noGrp="1"/>
          </p:cNvSpPr>
          <p:nvPr>
            <p:ph idx="1"/>
          </p:nvPr>
        </p:nvSpPr>
        <p:spPr>
          <a:xfrm>
            <a:off x="587726" y="839787"/>
            <a:ext cx="11039437" cy="4708125"/>
          </a:xfrm>
        </p:spPr>
        <p:txBody>
          <a:bodyPr/>
          <a:lstStyle>
            <a:lvl1pPr marL="377143" indent="-316395" defTabSz="321457">
              <a:lnSpc>
                <a:spcPct val="120000"/>
              </a:lnSpc>
              <a:buFont typeface="Arial" panose="020B0604020202020204" pitchFamily="34" charset="0"/>
              <a:buChar char="̶"/>
              <a:defRPr/>
            </a:lvl1pPr>
            <a:lvl2pPr marL="822627" indent="-316395">
              <a:lnSpc>
                <a:spcPct val="120000"/>
              </a:lnSpc>
              <a:defRPr/>
            </a:lvl2pPr>
            <a:lvl3pPr marL="1235206" indent="-316395" defTabSz="321457">
              <a:lnSpc>
                <a:spcPct val="120000"/>
              </a:lnSpc>
              <a:defRPr/>
            </a:lvl3pPr>
            <a:lvl4pPr marL="1637661" indent="-387267" defTabSz="321457">
              <a:lnSpc>
                <a:spcPct val="120000"/>
              </a:lnSpc>
              <a:defRPr/>
            </a:lvl4pPr>
            <a:lvl5pPr marL="2083145" indent="-311333" defTabSz="321457">
              <a:lnSpc>
                <a:spcPct val="120000"/>
              </a:lnSpc>
              <a:buFont typeface="Arial" panose="020B0604020202020204" pitchFamily="34" charset="0"/>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7C64D7D-0942-4B2E-ABEE-131911B5EB03}" type="slidenum">
              <a:rPr lang="en-GB" smtClean="0"/>
              <a:t>‹#›</a:t>
            </a:fld>
            <a:endParaRPr lang="en-GB"/>
          </a:p>
        </p:txBody>
      </p:sp>
    </p:spTree>
    <p:extLst>
      <p:ext uri="{BB962C8B-B14F-4D97-AF65-F5344CB8AC3E}">
        <p14:creationId xmlns:p14="http://schemas.microsoft.com/office/powerpoint/2010/main" val="23763996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hapter Slide">
    <p:spTree>
      <p:nvGrpSpPr>
        <p:cNvPr id="1" name=""/>
        <p:cNvGrpSpPr/>
        <p:nvPr/>
      </p:nvGrpSpPr>
      <p:grpSpPr>
        <a:xfrm>
          <a:off x="0" y="0"/>
          <a:ext cx="0" cy="0"/>
          <a:chOff x="0" y="0"/>
          <a:chExt cx="0" cy="0"/>
        </a:xfrm>
      </p:grpSpPr>
      <p:sp>
        <p:nvSpPr>
          <p:cNvPr id="7" name="Rectangle 6"/>
          <p:cNvSpPr/>
          <p:nvPr/>
        </p:nvSpPr>
        <p:spPr>
          <a:xfrm>
            <a:off x="642977" y="0"/>
            <a:ext cx="11549023" cy="5553563"/>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2" name="Title 1"/>
          <p:cNvSpPr>
            <a:spLocks noGrp="1"/>
          </p:cNvSpPr>
          <p:nvPr>
            <p:ph type="ctrTitle" hasCustomPrompt="1"/>
          </p:nvPr>
        </p:nvSpPr>
        <p:spPr bwMode="white">
          <a:xfrm>
            <a:off x="907842" y="2282428"/>
            <a:ext cx="10676456" cy="3119285"/>
          </a:xfrm>
        </p:spPr>
        <p:txBody>
          <a:bodyPr anchor="b">
            <a:noAutofit/>
          </a:bodyPr>
          <a:lstStyle>
            <a:lvl1pPr algn="l">
              <a:lnSpc>
                <a:spcPts val="7734"/>
              </a:lnSpc>
              <a:defRPr sz="7031"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p:nvSpPr>
        <p:spPr>
          <a:xfrm>
            <a:off x="964465" y="5163750"/>
            <a:ext cx="10555957" cy="405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6"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47C64D7D-0942-4B2E-ABEE-131911B5EB03}" type="slidenum">
              <a:rPr lang="en-GB" smtClean="0"/>
              <a:t>‹#›</a:t>
            </a:fld>
            <a:endParaRPr lang="en-GB"/>
          </a:p>
        </p:txBody>
      </p:sp>
    </p:spTree>
    <p:extLst>
      <p:ext uri="{BB962C8B-B14F-4D97-AF65-F5344CB8AC3E}">
        <p14:creationId xmlns:p14="http://schemas.microsoft.com/office/powerpoint/2010/main" val="28505992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642977" y="0"/>
            <a:ext cx="11549023" cy="5568750"/>
          </a:xfrm>
        </p:spPr>
        <p:txBody>
          <a:bodyPr/>
          <a:lstStyle>
            <a:lvl1pPr marL="60273"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hasCustomPrompt="1"/>
          </p:nvPr>
        </p:nvSpPr>
        <p:spPr>
          <a:xfrm>
            <a:off x="642977" y="1892798"/>
            <a:ext cx="4756509" cy="3677906"/>
          </a:xfrm>
          <a:solidFill>
            <a:srgbClr val="1E64C8"/>
          </a:solidFill>
        </p:spPr>
        <p:txBody>
          <a:bodyPr anchor="b" anchorCtr="0">
            <a:noAutofit/>
          </a:bodyPr>
          <a:lstStyle>
            <a:lvl1pPr marL="60273" indent="0">
              <a:buNone/>
              <a:defRPr sz="7031" u="sng" cap="all" baseline="0">
                <a:solidFill>
                  <a:schemeClr val="bg1"/>
                </a:solidFill>
              </a:defRPr>
            </a:lvl1pPr>
            <a:lvl2pPr marL="692026" indent="-439771">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add  text</a:t>
            </a:r>
            <a:endParaRPr lang="en-GB" noProof="0" dirty="0"/>
          </a:p>
        </p:txBody>
      </p:sp>
    </p:spTree>
    <p:extLst>
      <p:ext uri="{BB962C8B-B14F-4D97-AF65-F5344CB8AC3E}">
        <p14:creationId xmlns:p14="http://schemas.microsoft.com/office/powerpoint/2010/main" val="9621293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hapter Slid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94925F7-3367-5E1C-72A7-0F7C7D509810}"/>
              </a:ext>
            </a:extLst>
          </p:cNvPr>
          <p:cNvSpPr>
            <a:spLocks noGrp="1"/>
          </p:cNvSpPr>
          <p:nvPr>
            <p:ph type="title" hasCustomPrompt="1"/>
          </p:nvPr>
        </p:nvSpPr>
        <p:spPr>
          <a:xfrm>
            <a:off x="792000" y="3428996"/>
            <a:ext cx="5616000" cy="2628000"/>
          </a:xfrm>
          <a:prstGeom prst="rect">
            <a:avLst/>
          </a:prstGeom>
        </p:spPr>
        <p:txBody>
          <a:bodyPr anchor="b">
            <a:noAutofit/>
          </a:bodyPr>
          <a:lstStyle>
            <a:lvl1pPr>
              <a:defRPr sz="2400" b="1">
                <a:solidFill>
                  <a:schemeClr val="bg1"/>
                </a:solidFill>
                <a:latin typeface="+mj-lt"/>
                <a:cs typeface="Arial" panose="020B0604020202020204" pitchFamily="34" charset="0"/>
              </a:defRPr>
            </a:lvl1pPr>
          </a:lstStyle>
          <a:p>
            <a:r>
              <a:rPr lang="en-US" dirty="0"/>
              <a:t>01</a:t>
            </a:r>
            <a:br>
              <a:rPr lang="en-US" dirty="0"/>
            </a:br>
            <a:r>
              <a:rPr lang="en-US" dirty="0"/>
              <a:t>Click to edit chapter title</a:t>
            </a:r>
          </a:p>
        </p:txBody>
      </p:sp>
      <p:pic>
        <p:nvPicPr>
          <p:cNvPr id="4" name="Graphic 3">
            <a:extLst>
              <a:ext uri="{FF2B5EF4-FFF2-40B4-BE49-F238E27FC236}">
                <a16:creationId xmlns:a16="http://schemas.microsoft.com/office/drawing/2014/main" id="{3172C627-6B22-1CE4-C94A-AD37FEE634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0000" y="288000"/>
            <a:ext cx="914400" cy="485775"/>
          </a:xfrm>
          <a:prstGeom prst="rect">
            <a:avLst/>
          </a:prstGeom>
        </p:spPr>
      </p:pic>
      <p:sp>
        <p:nvSpPr>
          <p:cNvPr id="10" name="Vrije vorm: vorm 9">
            <a:extLst>
              <a:ext uri="{FF2B5EF4-FFF2-40B4-BE49-F238E27FC236}">
                <a16:creationId xmlns:a16="http://schemas.microsoft.com/office/drawing/2014/main" id="{9D7874E6-8F32-E150-BAF7-B511F20500C6}"/>
              </a:ext>
            </a:extLst>
          </p:cNvPr>
          <p:cNvSpPr/>
          <p:nvPr/>
        </p:nvSpPr>
        <p:spPr>
          <a:xfrm>
            <a:off x="6319232" y="979711"/>
            <a:ext cx="1959432" cy="1959432"/>
          </a:xfrm>
          <a:custGeom>
            <a:avLst/>
            <a:gdLst>
              <a:gd name="connsiteX0" fmla="*/ 1959432 w 1959432"/>
              <a:gd name="connsiteY0" fmla="*/ 979716 h 1959432"/>
              <a:gd name="connsiteX1" fmla="*/ 979716 w 1959432"/>
              <a:gd name="connsiteY1" fmla="*/ 1959432 h 1959432"/>
              <a:gd name="connsiteX2" fmla="*/ 0 w 1959432"/>
              <a:gd name="connsiteY2" fmla="*/ 979716 h 1959432"/>
              <a:gd name="connsiteX3" fmla="*/ 979716 w 1959432"/>
              <a:gd name="connsiteY3" fmla="*/ 0 h 1959432"/>
              <a:gd name="connsiteX4" fmla="*/ 1959432 w 1959432"/>
              <a:gd name="connsiteY4" fmla="*/ 979716 h 19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2" h="1959432">
                <a:moveTo>
                  <a:pt x="1959432" y="979716"/>
                </a:moveTo>
                <a:cubicBezTo>
                  <a:pt x="1959432" y="1520798"/>
                  <a:pt x="1520799" y="1959432"/>
                  <a:pt x="979716" y="1959432"/>
                </a:cubicBezTo>
                <a:cubicBezTo>
                  <a:pt x="438634" y="1959432"/>
                  <a:pt x="0" y="1520798"/>
                  <a:pt x="0" y="979716"/>
                </a:cubicBezTo>
                <a:cubicBezTo>
                  <a:pt x="0" y="438634"/>
                  <a:pt x="438634" y="0"/>
                  <a:pt x="979716" y="0"/>
                </a:cubicBezTo>
                <a:cubicBezTo>
                  <a:pt x="1520799" y="0"/>
                  <a:pt x="1959432" y="438634"/>
                  <a:pt x="1959432" y="979716"/>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1" name="Vrije vorm: vorm 10">
            <a:extLst>
              <a:ext uri="{FF2B5EF4-FFF2-40B4-BE49-F238E27FC236}">
                <a16:creationId xmlns:a16="http://schemas.microsoft.com/office/drawing/2014/main" id="{2086703F-1C6B-9CEE-059F-79D72CC7F7D9}"/>
              </a:ext>
            </a:extLst>
          </p:cNvPr>
          <p:cNvSpPr/>
          <p:nvPr/>
        </p:nvSpPr>
        <p:spPr>
          <a:xfrm rot="18900000">
            <a:off x="10520734" y="5185526"/>
            <a:ext cx="1385515" cy="1385515"/>
          </a:xfrm>
          <a:custGeom>
            <a:avLst/>
            <a:gdLst>
              <a:gd name="connsiteX0" fmla="*/ 0 w 1385515"/>
              <a:gd name="connsiteY0" fmla="*/ 0 h 1385515"/>
              <a:gd name="connsiteX1" fmla="*/ 1385515 w 1385515"/>
              <a:gd name="connsiteY1" fmla="*/ 0 h 1385515"/>
              <a:gd name="connsiteX2" fmla="*/ 1385515 w 1385515"/>
              <a:gd name="connsiteY2" fmla="*/ 1385516 h 1385515"/>
              <a:gd name="connsiteX3" fmla="*/ 0 w 1385515"/>
              <a:gd name="connsiteY3" fmla="*/ 1385516 h 1385515"/>
            </a:gdLst>
            <a:ahLst/>
            <a:cxnLst>
              <a:cxn ang="0">
                <a:pos x="connsiteX0" y="connsiteY0"/>
              </a:cxn>
              <a:cxn ang="0">
                <a:pos x="connsiteX1" y="connsiteY1"/>
              </a:cxn>
              <a:cxn ang="0">
                <a:pos x="connsiteX2" y="connsiteY2"/>
              </a:cxn>
              <a:cxn ang="0">
                <a:pos x="connsiteX3" y="connsiteY3"/>
              </a:cxn>
            </a:cxnLst>
            <a:rect l="l" t="t" r="r" b="b"/>
            <a:pathLst>
              <a:path w="1385515" h="1385515">
                <a:moveTo>
                  <a:pt x="0" y="0"/>
                </a:moveTo>
                <a:lnTo>
                  <a:pt x="1385515" y="0"/>
                </a:lnTo>
                <a:lnTo>
                  <a:pt x="1385515" y="1385516"/>
                </a:lnTo>
                <a:lnTo>
                  <a:pt x="0" y="1385516"/>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94737E12-FD75-B42D-8730-33325832D72C}"/>
              </a:ext>
            </a:extLst>
          </p:cNvPr>
          <p:cNvSpPr/>
          <p:nvPr/>
        </p:nvSpPr>
        <p:spPr>
          <a:xfrm>
            <a:off x="8278655" y="2939135"/>
            <a:ext cx="1959432" cy="1959432"/>
          </a:xfrm>
          <a:custGeom>
            <a:avLst/>
            <a:gdLst>
              <a:gd name="connsiteX0" fmla="*/ 0 w 1959432"/>
              <a:gd name="connsiteY0" fmla="*/ 0 h 1959432"/>
              <a:gd name="connsiteX1" fmla="*/ 1959433 w 1959432"/>
              <a:gd name="connsiteY1" fmla="*/ 0 h 1959432"/>
              <a:gd name="connsiteX2" fmla="*/ 1959433 w 1959432"/>
              <a:gd name="connsiteY2" fmla="*/ 1959432 h 1959432"/>
              <a:gd name="connsiteX3" fmla="*/ 0 w 1959432"/>
              <a:gd name="connsiteY3" fmla="*/ 1959432 h 1959432"/>
            </a:gdLst>
            <a:ahLst/>
            <a:cxnLst>
              <a:cxn ang="0">
                <a:pos x="connsiteX0" y="connsiteY0"/>
              </a:cxn>
              <a:cxn ang="0">
                <a:pos x="connsiteX1" y="connsiteY1"/>
              </a:cxn>
              <a:cxn ang="0">
                <a:pos x="connsiteX2" y="connsiteY2"/>
              </a:cxn>
              <a:cxn ang="0">
                <a:pos x="connsiteX3" y="connsiteY3"/>
              </a:cxn>
            </a:cxnLst>
            <a:rect l="l" t="t" r="r" b="b"/>
            <a:pathLst>
              <a:path w="1959432" h="1959432">
                <a:moveTo>
                  <a:pt x="0" y="0"/>
                </a:moveTo>
                <a:lnTo>
                  <a:pt x="1959433" y="0"/>
                </a:lnTo>
                <a:lnTo>
                  <a:pt x="1959433" y="1959432"/>
                </a:lnTo>
                <a:lnTo>
                  <a:pt x="0" y="1959432"/>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8407AF6D-9000-F733-EA84-FF76C63BD23E}"/>
              </a:ext>
            </a:extLst>
          </p:cNvPr>
          <p:cNvSpPr/>
          <p:nvPr/>
        </p:nvSpPr>
        <p:spPr>
          <a:xfrm>
            <a:off x="8278655" y="4898567"/>
            <a:ext cx="1959432" cy="1959432"/>
          </a:xfrm>
          <a:custGeom>
            <a:avLst/>
            <a:gdLst>
              <a:gd name="connsiteX0" fmla="*/ 1959433 w 1959432"/>
              <a:gd name="connsiteY0" fmla="*/ 979716 h 1959432"/>
              <a:gd name="connsiteX1" fmla="*/ 979716 w 1959432"/>
              <a:gd name="connsiteY1" fmla="*/ 1959432 h 1959432"/>
              <a:gd name="connsiteX2" fmla="*/ 0 w 1959432"/>
              <a:gd name="connsiteY2" fmla="*/ 979716 h 1959432"/>
              <a:gd name="connsiteX3" fmla="*/ 979716 w 1959432"/>
              <a:gd name="connsiteY3" fmla="*/ 0 h 1959432"/>
              <a:gd name="connsiteX4" fmla="*/ 1959433 w 1959432"/>
              <a:gd name="connsiteY4" fmla="*/ 979716 h 19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2" h="1959432">
                <a:moveTo>
                  <a:pt x="1959433" y="979716"/>
                </a:moveTo>
                <a:cubicBezTo>
                  <a:pt x="1959433" y="1520798"/>
                  <a:pt x="1520799" y="1959432"/>
                  <a:pt x="979716" y="1959432"/>
                </a:cubicBezTo>
                <a:cubicBezTo>
                  <a:pt x="438634" y="1959432"/>
                  <a:pt x="0" y="1520799"/>
                  <a:pt x="0" y="979716"/>
                </a:cubicBezTo>
                <a:cubicBezTo>
                  <a:pt x="0" y="438634"/>
                  <a:pt x="438634" y="0"/>
                  <a:pt x="979716" y="0"/>
                </a:cubicBezTo>
                <a:cubicBezTo>
                  <a:pt x="1520799" y="0"/>
                  <a:pt x="1959433" y="438634"/>
                  <a:pt x="1959433" y="979716"/>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5" name="Vrije vorm: vorm 14">
            <a:extLst>
              <a:ext uri="{FF2B5EF4-FFF2-40B4-BE49-F238E27FC236}">
                <a16:creationId xmlns:a16="http://schemas.microsoft.com/office/drawing/2014/main" id="{514ADAA3-453A-9C26-2FBA-422163CFD1A2}"/>
              </a:ext>
            </a:extLst>
          </p:cNvPr>
          <p:cNvSpPr/>
          <p:nvPr/>
        </p:nvSpPr>
        <p:spPr>
          <a:xfrm>
            <a:off x="8278655" y="1959427"/>
            <a:ext cx="1959432" cy="979716"/>
          </a:xfrm>
          <a:custGeom>
            <a:avLst/>
            <a:gdLst>
              <a:gd name="connsiteX0" fmla="*/ 1959432 w 1959432"/>
              <a:gd name="connsiteY0" fmla="*/ 1 h 979716"/>
              <a:gd name="connsiteX1" fmla="*/ 0 w 1959432"/>
              <a:gd name="connsiteY1" fmla="*/ 0 h 979716"/>
              <a:gd name="connsiteX2" fmla="*/ 979715 w 1959432"/>
              <a:gd name="connsiteY2" fmla="*/ 979717 h 979716"/>
              <a:gd name="connsiteX3" fmla="*/ 1959432 w 1959432"/>
              <a:gd name="connsiteY3" fmla="*/ 1 h 979716"/>
            </a:gdLst>
            <a:ahLst/>
            <a:cxnLst>
              <a:cxn ang="0">
                <a:pos x="connsiteX0" y="connsiteY0"/>
              </a:cxn>
              <a:cxn ang="0">
                <a:pos x="connsiteX1" y="connsiteY1"/>
              </a:cxn>
              <a:cxn ang="0">
                <a:pos x="connsiteX2" y="connsiteY2"/>
              </a:cxn>
              <a:cxn ang="0">
                <a:pos x="connsiteX3" y="connsiteY3"/>
              </a:cxn>
            </a:cxnLst>
            <a:rect l="l" t="t" r="r" b="b"/>
            <a:pathLst>
              <a:path w="1959432" h="979716">
                <a:moveTo>
                  <a:pt x="1959432" y="1"/>
                </a:moveTo>
                <a:lnTo>
                  <a:pt x="0" y="0"/>
                </a:lnTo>
                <a:cubicBezTo>
                  <a:pt x="0" y="541049"/>
                  <a:pt x="438667" y="979716"/>
                  <a:pt x="979715" y="979717"/>
                </a:cubicBezTo>
                <a:cubicBezTo>
                  <a:pt x="1520764" y="979717"/>
                  <a:pt x="1959432" y="541049"/>
                  <a:pt x="1959432" y="1"/>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13A82B70-3E4B-D590-C7AB-B541A730BDE4}"/>
              </a:ext>
            </a:extLst>
          </p:cNvPr>
          <p:cNvSpPr/>
          <p:nvPr/>
        </p:nvSpPr>
        <p:spPr>
          <a:xfrm>
            <a:off x="6319232" y="-4"/>
            <a:ext cx="1959432" cy="979716"/>
          </a:xfrm>
          <a:custGeom>
            <a:avLst/>
            <a:gdLst>
              <a:gd name="connsiteX0" fmla="*/ 0 w 1959432"/>
              <a:gd name="connsiteY0" fmla="*/ 979716 h 979716"/>
              <a:gd name="connsiteX1" fmla="*/ 1959432 w 1959432"/>
              <a:gd name="connsiteY1" fmla="*/ 979716 h 979716"/>
              <a:gd name="connsiteX2" fmla="*/ 979716 w 1959432"/>
              <a:gd name="connsiteY2" fmla="*/ 0 h 979716"/>
              <a:gd name="connsiteX3" fmla="*/ 0 w 1959432"/>
              <a:gd name="connsiteY3" fmla="*/ 979716 h 979716"/>
            </a:gdLst>
            <a:ahLst/>
            <a:cxnLst>
              <a:cxn ang="0">
                <a:pos x="connsiteX0" y="connsiteY0"/>
              </a:cxn>
              <a:cxn ang="0">
                <a:pos x="connsiteX1" y="connsiteY1"/>
              </a:cxn>
              <a:cxn ang="0">
                <a:pos x="connsiteX2" y="connsiteY2"/>
              </a:cxn>
              <a:cxn ang="0">
                <a:pos x="connsiteX3" y="connsiteY3"/>
              </a:cxn>
            </a:cxnLst>
            <a:rect l="l" t="t" r="r" b="b"/>
            <a:pathLst>
              <a:path w="1959432" h="979716">
                <a:moveTo>
                  <a:pt x="0" y="979716"/>
                </a:moveTo>
                <a:lnTo>
                  <a:pt x="1959432" y="979716"/>
                </a:lnTo>
                <a:lnTo>
                  <a:pt x="979716" y="0"/>
                </a:lnTo>
                <a:lnTo>
                  <a:pt x="0" y="979716"/>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BF269EE7-C1AF-3F62-C49F-070358B3ED1D}"/>
              </a:ext>
            </a:extLst>
          </p:cNvPr>
          <p:cNvSpPr/>
          <p:nvPr/>
        </p:nvSpPr>
        <p:spPr>
          <a:xfrm>
            <a:off x="6319241" y="2939143"/>
            <a:ext cx="1959414" cy="979707"/>
          </a:xfrm>
          <a:custGeom>
            <a:avLst/>
            <a:gdLst>
              <a:gd name="connsiteX0" fmla="*/ 1959415 w 1959414"/>
              <a:gd name="connsiteY0" fmla="*/ 0 h 979707"/>
              <a:gd name="connsiteX1" fmla="*/ 0 w 1959414"/>
              <a:gd name="connsiteY1" fmla="*/ 1 h 979707"/>
              <a:gd name="connsiteX2" fmla="*/ 979708 w 1959414"/>
              <a:gd name="connsiteY2" fmla="*/ 979708 h 979707"/>
              <a:gd name="connsiteX3" fmla="*/ 1959415 w 1959414"/>
              <a:gd name="connsiteY3" fmla="*/ 0 h 979707"/>
            </a:gdLst>
            <a:ahLst/>
            <a:cxnLst>
              <a:cxn ang="0">
                <a:pos x="connsiteX0" y="connsiteY0"/>
              </a:cxn>
              <a:cxn ang="0">
                <a:pos x="connsiteX1" y="connsiteY1"/>
              </a:cxn>
              <a:cxn ang="0">
                <a:pos x="connsiteX2" y="connsiteY2"/>
              </a:cxn>
              <a:cxn ang="0">
                <a:pos x="connsiteX3" y="connsiteY3"/>
              </a:cxn>
            </a:cxnLst>
            <a:rect l="l" t="t" r="r" b="b"/>
            <a:pathLst>
              <a:path w="1959414" h="979707">
                <a:moveTo>
                  <a:pt x="1959415" y="0"/>
                </a:moveTo>
                <a:lnTo>
                  <a:pt x="0" y="1"/>
                </a:lnTo>
                <a:lnTo>
                  <a:pt x="979708" y="979708"/>
                </a:lnTo>
                <a:lnTo>
                  <a:pt x="1959415" y="0"/>
                </a:lnTo>
                <a:close/>
              </a:path>
            </a:pathLst>
          </a:custGeom>
          <a:solidFill>
            <a:schemeClr val="tx2">
              <a:lumMod val="20000"/>
              <a:lumOff val="80000"/>
              <a:alpha val="43000"/>
            </a:schemeClr>
          </a:solidFill>
          <a:ln w="0" cap="flat">
            <a:noFill/>
            <a:prstDash val="solid"/>
            <a:miter/>
          </a:ln>
        </p:spPr>
        <p:txBody>
          <a:bodyPr rtlCol="0" anchor="ctr"/>
          <a:lstStyle/>
          <a:p>
            <a:endParaRPr lang="nl-NL" dirty="0"/>
          </a:p>
        </p:txBody>
      </p:sp>
      <p:sp>
        <p:nvSpPr>
          <p:cNvPr id="25" name="Vrije vorm: vorm 24">
            <a:extLst>
              <a:ext uri="{FF2B5EF4-FFF2-40B4-BE49-F238E27FC236}">
                <a16:creationId xmlns:a16="http://schemas.microsoft.com/office/drawing/2014/main" id="{BD6879C0-8027-C467-721B-B6EA184AF2D1}"/>
              </a:ext>
            </a:extLst>
          </p:cNvPr>
          <p:cNvSpPr/>
          <p:nvPr/>
        </p:nvSpPr>
        <p:spPr>
          <a:xfrm rot="8100000">
            <a:off x="4646758" y="289739"/>
            <a:ext cx="1385515" cy="1385515"/>
          </a:xfrm>
          <a:custGeom>
            <a:avLst/>
            <a:gdLst>
              <a:gd name="connsiteX0" fmla="*/ 0 w 1385515"/>
              <a:gd name="connsiteY0" fmla="*/ 0 h 1385515"/>
              <a:gd name="connsiteX1" fmla="*/ 1385515 w 1385515"/>
              <a:gd name="connsiteY1" fmla="*/ 0 h 1385515"/>
              <a:gd name="connsiteX2" fmla="*/ 1385515 w 1385515"/>
              <a:gd name="connsiteY2" fmla="*/ 1385516 h 1385515"/>
              <a:gd name="connsiteX3" fmla="*/ 0 w 1385515"/>
              <a:gd name="connsiteY3" fmla="*/ 1385516 h 1385515"/>
            </a:gdLst>
            <a:ahLst/>
            <a:cxnLst>
              <a:cxn ang="0">
                <a:pos x="connsiteX0" y="connsiteY0"/>
              </a:cxn>
              <a:cxn ang="0">
                <a:pos x="connsiteX1" y="connsiteY1"/>
              </a:cxn>
              <a:cxn ang="0">
                <a:pos x="connsiteX2" y="connsiteY2"/>
              </a:cxn>
              <a:cxn ang="0">
                <a:pos x="connsiteX3" y="connsiteY3"/>
              </a:cxn>
            </a:cxnLst>
            <a:rect l="l" t="t" r="r" b="b"/>
            <a:pathLst>
              <a:path w="1385515" h="1385515">
                <a:moveTo>
                  <a:pt x="0" y="0"/>
                </a:moveTo>
                <a:lnTo>
                  <a:pt x="1385515" y="0"/>
                </a:lnTo>
                <a:lnTo>
                  <a:pt x="1385515" y="1385516"/>
                </a:lnTo>
                <a:lnTo>
                  <a:pt x="0" y="1385516"/>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6" name="Vrije vorm: vorm 25">
            <a:extLst>
              <a:ext uri="{FF2B5EF4-FFF2-40B4-BE49-F238E27FC236}">
                <a16:creationId xmlns:a16="http://schemas.microsoft.com/office/drawing/2014/main" id="{80F902A1-E45C-814F-FECF-6D8954C7AEB7}"/>
              </a:ext>
            </a:extLst>
          </p:cNvPr>
          <p:cNvSpPr/>
          <p:nvPr/>
        </p:nvSpPr>
        <p:spPr>
          <a:xfrm rot="10800000">
            <a:off x="2400367" y="2781"/>
            <a:ext cx="1959432" cy="1959432"/>
          </a:xfrm>
          <a:custGeom>
            <a:avLst/>
            <a:gdLst>
              <a:gd name="connsiteX0" fmla="*/ 0 w 1959432"/>
              <a:gd name="connsiteY0" fmla="*/ 0 h 1959432"/>
              <a:gd name="connsiteX1" fmla="*/ 1959432 w 1959432"/>
              <a:gd name="connsiteY1" fmla="*/ 0 h 1959432"/>
              <a:gd name="connsiteX2" fmla="*/ 1959432 w 1959432"/>
              <a:gd name="connsiteY2" fmla="*/ 1959432 h 1959432"/>
              <a:gd name="connsiteX3" fmla="*/ 0 w 1959432"/>
              <a:gd name="connsiteY3" fmla="*/ 1959432 h 1959432"/>
            </a:gdLst>
            <a:ahLst/>
            <a:cxnLst>
              <a:cxn ang="0">
                <a:pos x="connsiteX0" y="connsiteY0"/>
              </a:cxn>
              <a:cxn ang="0">
                <a:pos x="connsiteX1" y="connsiteY1"/>
              </a:cxn>
              <a:cxn ang="0">
                <a:pos x="connsiteX2" y="connsiteY2"/>
              </a:cxn>
              <a:cxn ang="0">
                <a:pos x="connsiteX3" y="connsiteY3"/>
              </a:cxn>
            </a:cxnLst>
            <a:rect l="l" t="t" r="r" b="b"/>
            <a:pathLst>
              <a:path w="1959432" h="1959432">
                <a:moveTo>
                  <a:pt x="0" y="0"/>
                </a:moveTo>
                <a:lnTo>
                  <a:pt x="1959432" y="0"/>
                </a:lnTo>
                <a:lnTo>
                  <a:pt x="1959432" y="1959432"/>
                </a:lnTo>
                <a:lnTo>
                  <a:pt x="0" y="1959432"/>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ECF82274-B301-1AF4-CC14-71F8F6BD4890}"/>
              </a:ext>
            </a:extLst>
          </p:cNvPr>
          <p:cNvSpPr/>
          <p:nvPr/>
        </p:nvSpPr>
        <p:spPr>
          <a:xfrm>
            <a:off x="4359799" y="1962213"/>
            <a:ext cx="1959432" cy="979716"/>
          </a:xfrm>
          <a:custGeom>
            <a:avLst/>
            <a:gdLst>
              <a:gd name="connsiteX0" fmla="*/ 1959432 w 1959432"/>
              <a:gd name="connsiteY0" fmla="*/ 0 h 979716"/>
              <a:gd name="connsiteX1" fmla="*/ 0 w 1959432"/>
              <a:gd name="connsiteY1" fmla="*/ 1 h 979716"/>
              <a:gd name="connsiteX2" fmla="*/ 979717 w 1959432"/>
              <a:gd name="connsiteY2" fmla="*/ 979716 h 979716"/>
              <a:gd name="connsiteX3" fmla="*/ 1959432 w 1959432"/>
              <a:gd name="connsiteY3" fmla="*/ 0 h 979716"/>
            </a:gdLst>
            <a:ahLst/>
            <a:cxnLst>
              <a:cxn ang="0">
                <a:pos x="connsiteX0" y="connsiteY0"/>
              </a:cxn>
              <a:cxn ang="0">
                <a:pos x="connsiteX1" y="connsiteY1"/>
              </a:cxn>
              <a:cxn ang="0">
                <a:pos x="connsiteX2" y="connsiteY2"/>
              </a:cxn>
              <a:cxn ang="0">
                <a:pos x="connsiteX3" y="connsiteY3"/>
              </a:cxn>
            </a:cxnLst>
            <a:rect l="l" t="t" r="r" b="b"/>
            <a:pathLst>
              <a:path w="1959432" h="979716">
                <a:moveTo>
                  <a:pt x="1959432" y="0"/>
                </a:moveTo>
                <a:lnTo>
                  <a:pt x="0" y="1"/>
                </a:lnTo>
                <a:cubicBezTo>
                  <a:pt x="0" y="541049"/>
                  <a:pt x="438668" y="979717"/>
                  <a:pt x="979717" y="979716"/>
                </a:cubicBezTo>
                <a:cubicBezTo>
                  <a:pt x="1520765" y="979716"/>
                  <a:pt x="1959433" y="541048"/>
                  <a:pt x="1959432" y="0"/>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3" name="Tijdelijke aanduiding voor tekst 26">
            <a:extLst>
              <a:ext uri="{FF2B5EF4-FFF2-40B4-BE49-F238E27FC236}">
                <a16:creationId xmlns:a16="http://schemas.microsoft.com/office/drawing/2014/main" id="{3323596C-789A-A39A-B269-94D693757042}"/>
              </a:ext>
            </a:extLst>
          </p:cNvPr>
          <p:cNvSpPr>
            <a:spLocks noGrp="1"/>
          </p:cNvSpPr>
          <p:nvPr>
            <p:ph type="body" sz="quarter" idx="10" hasCustomPrompt="1"/>
          </p:nvPr>
        </p:nvSpPr>
        <p:spPr>
          <a:xfrm>
            <a:off x="8398655" y="288000"/>
            <a:ext cx="3433345" cy="572327"/>
          </a:xfrm>
          <a:prstGeom prst="rect">
            <a:avLst/>
          </a:prstGeom>
        </p:spPr>
        <p:txBody>
          <a:bodyPr anchor="t">
            <a:normAutofit/>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r>
              <a:rPr lang="nl-NL" dirty="0"/>
              <a:t> descriptor </a:t>
            </a:r>
            <a:r>
              <a:rPr lang="nl-NL" dirty="0" err="1"/>
              <a:t>text</a:t>
            </a:r>
            <a:endParaRPr lang="nl-NL" dirty="0"/>
          </a:p>
        </p:txBody>
      </p:sp>
    </p:spTree>
    <p:extLst>
      <p:ext uri="{BB962C8B-B14F-4D97-AF65-F5344CB8AC3E}">
        <p14:creationId xmlns:p14="http://schemas.microsoft.com/office/powerpoint/2010/main" val="11579473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875A401C-8F84-8C77-40AD-A9323B5A5FA3}"/>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titel 1">
            <a:extLst>
              <a:ext uri="{FF2B5EF4-FFF2-40B4-BE49-F238E27FC236}">
                <a16:creationId xmlns:a16="http://schemas.microsoft.com/office/drawing/2014/main" id="{B9A848BD-DE03-CE71-54C1-D736261C65A1}"/>
              </a:ext>
            </a:extLst>
          </p:cNvPr>
          <p:cNvSpPr>
            <a:spLocks noGrp="1"/>
          </p:cNvSpPr>
          <p:nvPr>
            <p:ph type="title"/>
          </p:nvPr>
        </p:nvSpPr>
        <p:spPr>
          <a:xfrm>
            <a:off x="792000" y="757382"/>
            <a:ext cx="10608000" cy="382562"/>
          </a:xfrm>
          <a:prstGeom prst="rect">
            <a:avLst/>
          </a:prstGeom>
        </p:spPr>
        <p:txBody>
          <a:bodyPr vert="horz" lIns="91440" tIns="45720" rIns="91440" bIns="45720" rtlCol="0" anchor="ctr">
            <a:noAutofit/>
          </a:bodyPr>
          <a:lstStyle/>
          <a:p>
            <a:r>
              <a:rPr lang="en-GB" dirty="0"/>
              <a:t>Click to edit Master title style</a:t>
            </a:r>
            <a:endParaRPr lang="nl-NL" dirty="0"/>
          </a:p>
        </p:txBody>
      </p:sp>
      <p:sp>
        <p:nvSpPr>
          <p:cNvPr id="8" name="Tijdelijke aanduiding voor tekst 2">
            <a:extLst>
              <a:ext uri="{FF2B5EF4-FFF2-40B4-BE49-F238E27FC236}">
                <a16:creationId xmlns:a16="http://schemas.microsoft.com/office/drawing/2014/main" id="{0B1A7489-E08A-9653-8BBD-7F78C31617DB}"/>
              </a:ext>
            </a:extLst>
          </p:cNvPr>
          <p:cNvSpPr>
            <a:spLocks noGrp="1"/>
          </p:cNvSpPr>
          <p:nvPr>
            <p:ph idx="1"/>
          </p:nvPr>
        </p:nvSpPr>
        <p:spPr>
          <a:xfrm>
            <a:off x="792000" y="1801091"/>
            <a:ext cx="10608000"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6060065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jdelijke aanduiding voor tekst 2">
            <a:extLst>
              <a:ext uri="{FF2B5EF4-FFF2-40B4-BE49-F238E27FC236}">
                <a16:creationId xmlns:a16="http://schemas.microsoft.com/office/drawing/2014/main" id="{454383B9-6827-26F2-8396-DE6E793DD388}"/>
              </a:ext>
            </a:extLst>
          </p:cNvPr>
          <p:cNvSpPr>
            <a:spLocks noGrp="1"/>
          </p:cNvSpPr>
          <p:nvPr>
            <p:ph type="body" idx="11" hasCustomPrompt="1"/>
          </p:nvPr>
        </p:nvSpPr>
        <p:spPr>
          <a:xfrm>
            <a:off x="792000" y="1226584"/>
            <a:ext cx="10608000" cy="382563"/>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5" name="Footer Placeholder 2">
            <a:extLst>
              <a:ext uri="{FF2B5EF4-FFF2-40B4-BE49-F238E27FC236}">
                <a16:creationId xmlns:a16="http://schemas.microsoft.com/office/drawing/2014/main" id="{F17B860B-88EB-2C3A-BC9A-0EBEB580E34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titel 1">
            <a:extLst>
              <a:ext uri="{FF2B5EF4-FFF2-40B4-BE49-F238E27FC236}">
                <a16:creationId xmlns:a16="http://schemas.microsoft.com/office/drawing/2014/main" id="{07E8C7E6-78E5-F8DA-8C8B-5C8AEA5515AA}"/>
              </a:ext>
            </a:extLst>
          </p:cNvPr>
          <p:cNvSpPr>
            <a:spLocks noGrp="1"/>
          </p:cNvSpPr>
          <p:nvPr>
            <p:ph type="title"/>
          </p:nvPr>
        </p:nvSpPr>
        <p:spPr>
          <a:xfrm>
            <a:off x="792000" y="757382"/>
            <a:ext cx="10608000" cy="382562"/>
          </a:xfrm>
          <a:prstGeom prst="rect">
            <a:avLst/>
          </a:prstGeom>
        </p:spPr>
        <p:txBody>
          <a:bodyPr vert="horz" lIns="91440" tIns="45720" rIns="91440" bIns="45720" rtlCol="0" anchor="ctr">
            <a:noAutofit/>
          </a:bodyPr>
          <a:lstStyle/>
          <a:p>
            <a:r>
              <a:rPr lang="en-GB" dirty="0"/>
              <a:t>Click to edit Master title style</a:t>
            </a:r>
            <a:endParaRPr lang="nl-NL" dirty="0"/>
          </a:p>
        </p:txBody>
      </p:sp>
      <p:sp>
        <p:nvSpPr>
          <p:cNvPr id="10" name="Tijdelijke aanduiding voor tekst 2">
            <a:extLst>
              <a:ext uri="{FF2B5EF4-FFF2-40B4-BE49-F238E27FC236}">
                <a16:creationId xmlns:a16="http://schemas.microsoft.com/office/drawing/2014/main" id="{6FF1A5CD-2E12-35EB-5E8C-536A5179B5F7}"/>
              </a:ext>
            </a:extLst>
          </p:cNvPr>
          <p:cNvSpPr>
            <a:spLocks noGrp="1"/>
          </p:cNvSpPr>
          <p:nvPr>
            <p:ph idx="1"/>
          </p:nvPr>
        </p:nvSpPr>
        <p:spPr>
          <a:xfrm>
            <a:off x="792000" y="1801091"/>
            <a:ext cx="10608000"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887224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Tijdelijke aanduiding voor inhoud 2">
            <a:extLst>
              <a:ext uri="{FF2B5EF4-FFF2-40B4-BE49-F238E27FC236}">
                <a16:creationId xmlns:a16="http://schemas.microsoft.com/office/drawing/2014/main" id="{5E56D917-8B3E-E3F3-59B6-BFAF8729DE68}"/>
              </a:ext>
            </a:extLst>
          </p:cNvPr>
          <p:cNvSpPr>
            <a:spLocks noGrp="1"/>
          </p:cNvSpPr>
          <p:nvPr>
            <p:ph sz="half" idx="10" hasCustomPrompt="1"/>
          </p:nvPr>
        </p:nvSpPr>
        <p:spPr>
          <a:xfrm>
            <a:off x="6360002" y="1801089"/>
            <a:ext cx="5040000"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247E0FE4-634D-2A6E-0BE5-C669C6CB52FC}"/>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titel 1">
            <a:extLst>
              <a:ext uri="{FF2B5EF4-FFF2-40B4-BE49-F238E27FC236}">
                <a16:creationId xmlns:a16="http://schemas.microsoft.com/office/drawing/2014/main" id="{7B9C49DC-C51C-FA3C-E4DF-C3576B8B47D2}"/>
              </a:ext>
            </a:extLst>
          </p:cNvPr>
          <p:cNvSpPr>
            <a:spLocks noGrp="1"/>
          </p:cNvSpPr>
          <p:nvPr>
            <p:ph type="title"/>
          </p:nvPr>
        </p:nvSpPr>
        <p:spPr>
          <a:xfrm>
            <a:off x="792000" y="757382"/>
            <a:ext cx="10608000" cy="382562"/>
          </a:xfrm>
          <a:prstGeom prst="rect">
            <a:avLst/>
          </a:prstGeom>
        </p:spPr>
        <p:txBody>
          <a:bodyPr vert="horz" lIns="91440" tIns="45720" rIns="91440" bIns="45720" rtlCol="0" anchor="ctr">
            <a:noAutofit/>
          </a:bodyPr>
          <a:lstStyle/>
          <a:p>
            <a:r>
              <a:rPr lang="en-GB" dirty="0"/>
              <a:t>Click to edit Master title style</a:t>
            </a:r>
            <a:endParaRPr lang="nl-NL" dirty="0"/>
          </a:p>
        </p:txBody>
      </p:sp>
      <p:sp>
        <p:nvSpPr>
          <p:cNvPr id="4" name="Tijdelijke aanduiding voor tekst 2">
            <a:extLst>
              <a:ext uri="{FF2B5EF4-FFF2-40B4-BE49-F238E27FC236}">
                <a16:creationId xmlns:a16="http://schemas.microsoft.com/office/drawing/2014/main" id="{D3193884-716F-A4EE-E645-7D7728CA4A01}"/>
              </a:ext>
            </a:extLst>
          </p:cNvPr>
          <p:cNvSpPr>
            <a:spLocks noGrp="1"/>
          </p:cNvSpPr>
          <p:nvPr>
            <p:ph idx="1"/>
          </p:nvPr>
        </p:nvSpPr>
        <p:spPr>
          <a:xfrm>
            <a:off x="792000" y="1801089"/>
            <a:ext cx="5039999" cy="4745794"/>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910710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with subtitl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2C0AEA8-36A5-0A78-8020-162823F2DF22}"/>
              </a:ext>
            </a:extLst>
          </p:cNvPr>
          <p:cNvSpPr>
            <a:spLocks noGrp="1"/>
          </p:cNvSpPr>
          <p:nvPr>
            <p:ph sz="half" idx="1" hasCustomPrompt="1"/>
          </p:nvPr>
        </p:nvSpPr>
        <p:spPr>
          <a:xfrm>
            <a:off x="791998" y="1801089"/>
            <a:ext cx="5040002"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inhoud 2">
            <a:extLst>
              <a:ext uri="{FF2B5EF4-FFF2-40B4-BE49-F238E27FC236}">
                <a16:creationId xmlns:a16="http://schemas.microsoft.com/office/drawing/2014/main" id="{5E56D917-8B3E-E3F3-59B6-BFAF8729DE68}"/>
              </a:ext>
            </a:extLst>
          </p:cNvPr>
          <p:cNvSpPr>
            <a:spLocks noGrp="1"/>
          </p:cNvSpPr>
          <p:nvPr>
            <p:ph sz="half" idx="10" hasCustomPrompt="1"/>
          </p:nvPr>
        </p:nvSpPr>
        <p:spPr>
          <a:xfrm>
            <a:off x="6360002" y="1801089"/>
            <a:ext cx="5040000"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2">
            <a:extLst>
              <a:ext uri="{FF2B5EF4-FFF2-40B4-BE49-F238E27FC236}">
                <a16:creationId xmlns:a16="http://schemas.microsoft.com/office/drawing/2014/main" id="{2C0C0982-8B23-8530-27F3-9C39D519D308}"/>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3" name="Tijdelijke aanduiding voor titel 1">
            <a:extLst>
              <a:ext uri="{FF2B5EF4-FFF2-40B4-BE49-F238E27FC236}">
                <a16:creationId xmlns:a16="http://schemas.microsoft.com/office/drawing/2014/main" id="{EBA348B3-6D0F-72AA-6208-95A92B816698}"/>
              </a:ext>
            </a:extLst>
          </p:cNvPr>
          <p:cNvSpPr>
            <a:spLocks noGrp="1"/>
          </p:cNvSpPr>
          <p:nvPr>
            <p:ph type="title"/>
          </p:nvPr>
        </p:nvSpPr>
        <p:spPr>
          <a:xfrm>
            <a:off x="792000" y="757379"/>
            <a:ext cx="10608000"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4" name="Tijdelijke aanduiding voor tekst 2">
            <a:extLst>
              <a:ext uri="{FF2B5EF4-FFF2-40B4-BE49-F238E27FC236}">
                <a16:creationId xmlns:a16="http://schemas.microsoft.com/office/drawing/2014/main" id="{182B0EB9-BCCC-40BD-7E9E-4276B850457A}"/>
              </a:ext>
            </a:extLst>
          </p:cNvPr>
          <p:cNvSpPr>
            <a:spLocks noGrp="1"/>
          </p:cNvSpPr>
          <p:nvPr>
            <p:ph type="body" idx="11" hasCustomPrompt="1"/>
          </p:nvPr>
        </p:nvSpPr>
        <p:spPr>
          <a:xfrm>
            <a:off x="791998" y="1234005"/>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5" name="Tijdelijke aanduiding voor tekst 2">
            <a:extLst>
              <a:ext uri="{FF2B5EF4-FFF2-40B4-BE49-F238E27FC236}">
                <a16:creationId xmlns:a16="http://schemas.microsoft.com/office/drawing/2014/main" id="{E137654F-57D1-05DF-0268-D15388111E7D}"/>
              </a:ext>
            </a:extLst>
          </p:cNvPr>
          <p:cNvSpPr>
            <a:spLocks noGrp="1"/>
          </p:cNvSpPr>
          <p:nvPr>
            <p:ph type="body" idx="12" hasCustomPrompt="1"/>
          </p:nvPr>
        </p:nvSpPr>
        <p:spPr>
          <a:xfrm>
            <a:off x="6360002" y="1210676"/>
            <a:ext cx="5040001" cy="396298"/>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2096692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6" name="Tijdelijke aanduiding voor inhoud 15">
            <a:extLst>
              <a:ext uri="{FF2B5EF4-FFF2-40B4-BE49-F238E27FC236}">
                <a16:creationId xmlns:a16="http://schemas.microsoft.com/office/drawing/2014/main" id="{125A134B-4472-3C4F-313C-1F720D46F8AD}"/>
              </a:ext>
            </a:extLst>
          </p:cNvPr>
          <p:cNvSpPr>
            <a:spLocks noGrp="1"/>
          </p:cNvSpPr>
          <p:nvPr>
            <p:ph sz="quarter" idx="10" hasCustomPrompt="1"/>
          </p:nvPr>
        </p:nvSpPr>
        <p:spPr>
          <a:xfrm>
            <a:off x="792000" y="1941197"/>
            <a:ext cx="10608000"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jdelijke aanduiding voor tekst 2">
            <a:extLst>
              <a:ext uri="{FF2B5EF4-FFF2-40B4-BE49-F238E27FC236}">
                <a16:creationId xmlns:a16="http://schemas.microsoft.com/office/drawing/2014/main" id="{454383B9-6827-26F2-8396-DE6E793DD388}"/>
              </a:ext>
            </a:extLst>
          </p:cNvPr>
          <p:cNvSpPr>
            <a:spLocks noGrp="1"/>
          </p:cNvSpPr>
          <p:nvPr>
            <p:ph type="body" idx="11" hasCustomPrompt="1"/>
          </p:nvPr>
        </p:nvSpPr>
        <p:spPr>
          <a:xfrm>
            <a:off x="792000" y="1370911"/>
            <a:ext cx="10608000" cy="36177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 name="Footer Placeholder 2">
            <a:extLst>
              <a:ext uri="{FF2B5EF4-FFF2-40B4-BE49-F238E27FC236}">
                <a16:creationId xmlns:a16="http://schemas.microsoft.com/office/drawing/2014/main" id="{B1DD020A-7C2F-CCE6-2C4C-BE0419E0BCF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1" name="Tijdelijke aanduiding voor titel 1">
            <a:extLst>
              <a:ext uri="{FF2B5EF4-FFF2-40B4-BE49-F238E27FC236}">
                <a16:creationId xmlns:a16="http://schemas.microsoft.com/office/drawing/2014/main" id="{2910A0CA-A2AF-1707-F6C0-C306876B7DA8}"/>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327181681"/>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with logo's">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DCB1552-6BA2-5743-9E75-BCEA0A87BB2D}"/>
              </a:ext>
            </a:extLst>
          </p:cNvPr>
          <p:cNvSpPr>
            <a:spLocks noGrp="1"/>
          </p:cNvSpPr>
          <p:nvPr>
            <p:ph type="pic" sz="quarter" idx="13" hasCustomPrompt="1"/>
          </p:nvPr>
        </p:nvSpPr>
        <p:spPr>
          <a:xfrm>
            <a:off x="6311998" y="1860381"/>
            <a:ext cx="720000" cy="720000"/>
          </a:xfrm>
          <a:prstGeom prst="rect">
            <a:avLst/>
          </a:prstGeom>
        </p:spPr>
        <p:txBody>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p:txBody>
      </p:sp>
      <p:sp>
        <p:nvSpPr>
          <p:cNvPr id="6" name="Tijdelijke aanduiding voor afbeelding 4">
            <a:extLst>
              <a:ext uri="{FF2B5EF4-FFF2-40B4-BE49-F238E27FC236}">
                <a16:creationId xmlns:a16="http://schemas.microsoft.com/office/drawing/2014/main" id="{CB9A7961-F32D-C953-455F-8511A70229E9}"/>
              </a:ext>
            </a:extLst>
          </p:cNvPr>
          <p:cNvSpPr>
            <a:spLocks noGrp="1"/>
          </p:cNvSpPr>
          <p:nvPr>
            <p:ph type="pic" sz="quarter" idx="14" hasCustomPrompt="1"/>
          </p:nvPr>
        </p:nvSpPr>
        <p:spPr>
          <a:xfrm>
            <a:off x="10535999" y="1860381"/>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7" name="Tijdelijke aanduiding voor afbeelding 4">
            <a:extLst>
              <a:ext uri="{FF2B5EF4-FFF2-40B4-BE49-F238E27FC236}">
                <a16:creationId xmlns:a16="http://schemas.microsoft.com/office/drawing/2014/main" id="{49B8A7DA-608F-E1F1-3D28-26CAC74AEE79}"/>
              </a:ext>
            </a:extLst>
          </p:cNvPr>
          <p:cNvSpPr>
            <a:spLocks noGrp="1"/>
          </p:cNvSpPr>
          <p:nvPr>
            <p:ph type="pic" sz="quarter" idx="15" hasCustomPrompt="1"/>
          </p:nvPr>
        </p:nvSpPr>
        <p:spPr>
          <a:xfrm>
            <a:off x="7367998" y="1860381"/>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9" name="Tijdelijke aanduiding voor afbeelding 4">
            <a:extLst>
              <a:ext uri="{FF2B5EF4-FFF2-40B4-BE49-F238E27FC236}">
                <a16:creationId xmlns:a16="http://schemas.microsoft.com/office/drawing/2014/main" id="{46E0DBD1-6B7F-DFCF-0D6D-21B1F6CB82AA}"/>
              </a:ext>
            </a:extLst>
          </p:cNvPr>
          <p:cNvSpPr>
            <a:spLocks noGrp="1"/>
          </p:cNvSpPr>
          <p:nvPr>
            <p:ph type="pic" sz="quarter" idx="16" hasCustomPrompt="1"/>
          </p:nvPr>
        </p:nvSpPr>
        <p:spPr>
          <a:xfrm>
            <a:off x="8423998" y="1860381"/>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0" name="Tijdelijke aanduiding voor afbeelding 4">
            <a:extLst>
              <a:ext uri="{FF2B5EF4-FFF2-40B4-BE49-F238E27FC236}">
                <a16:creationId xmlns:a16="http://schemas.microsoft.com/office/drawing/2014/main" id="{AB81FC5C-706E-D0C1-7398-256EE2A0A64E}"/>
              </a:ext>
            </a:extLst>
          </p:cNvPr>
          <p:cNvSpPr>
            <a:spLocks noGrp="1"/>
          </p:cNvSpPr>
          <p:nvPr>
            <p:ph type="pic" sz="quarter" idx="17" hasCustomPrompt="1"/>
          </p:nvPr>
        </p:nvSpPr>
        <p:spPr>
          <a:xfrm>
            <a:off x="9479998" y="1860381"/>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3" name="Tijdelijke aanduiding voor afbeelding 4">
            <a:extLst>
              <a:ext uri="{FF2B5EF4-FFF2-40B4-BE49-F238E27FC236}">
                <a16:creationId xmlns:a16="http://schemas.microsoft.com/office/drawing/2014/main" id="{B2399D94-41F0-E023-E634-9E7013CADF3A}"/>
              </a:ext>
            </a:extLst>
          </p:cNvPr>
          <p:cNvSpPr>
            <a:spLocks noGrp="1"/>
          </p:cNvSpPr>
          <p:nvPr>
            <p:ph type="pic" sz="quarter" idx="18" hasCustomPrompt="1"/>
          </p:nvPr>
        </p:nvSpPr>
        <p:spPr>
          <a:xfrm>
            <a:off x="6311998" y="4295439"/>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4" name="Tijdelijke aanduiding voor afbeelding 4">
            <a:extLst>
              <a:ext uri="{FF2B5EF4-FFF2-40B4-BE49-F238E27FC236}">
                <a16:creationId xmlns:a16="http://schemas.microsoft.com/office/drawing/2014/main" id="{99FFE453-B38A-C4D5-C090-140F6D7B778B}"/>
              </a:ext>
            </a:extLst>
          </p:cNvPr>
          <p:cNvSpPr>
            <a:spLocks noGrp="1"/>
          </p:cNvSpPr>
          <p:nvPr>
            <p:ph type="pic" sz="quarter" idx="19" hasCustomPrompt="1"/>
          </p:nvPr>
        </p:nvSpPr>
        <p:spPr>
          <a:xfrm>
            <a:off x="10535999" y="4295439"/>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5" name="Tijdelijke aanduiding voor afbeelding 4">
            <a:extLst>
              <a:ext uri="{FF2B5EF4-FFF2-40B4-BE49-F238E27FC236}">
                <a16:creationId xmlns:a16="http://schemas.microsoft.com/office/drawing/2014/main" id="{0A6ED53A-9F4A-5190-97D9-F6B0819D8BFB}"/>
              </a:ext>
            </a:extLst>
          </p:cNvPr>
          <p:cNvSpPr>
            <a:spLocks noGrp="1"/>
          </p:cNvSpPr>
          <p:nvPr>
            <p:ph type="pic" sz="quarter" idx="20" hasCustomPrompt="1"/>
          </p:nvPr>
        </p:nvSpPr>
        <p:spPr>
          <a:xfrm>
            <a:off x="7367998" y="4295439"/>
            <a:ext cx="720000" cy="720000"/>
          </a:xfrm>
          <a:prstGeom prst="rect">
            <a:avLst/>
          </a:prstGeom>
        </p:spPr>
        <p:txBody>
          <a:bodyPr/>
          <a:lstStyle>
            <a:lvl1pPr marL="0" indent="0">
              <a:buFont typeface="+mj-lt"/>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p:txBody>
      </p:sp>
      <p:sp>
        <p:nvSpPr>
          <p:cNvPr id="16" name="Tijdelijke aanduiding voor afbeelding 4">
            <a:extLst>
              <a:ext uri="{FF2B5EF4-FFF2-40B4-BE49-F238E27FC236}">
                <a16:creationId xmlns:a16="http://schemas.microsoft.com/office/drawing/2014/main" id="{5C627550-6F75-0716-F947-784C8BC2D531}"/>
              </a:ext>
            </a:extLst>
          </p:cNvPr>
          <p:cNvSpPr>
            <a:spLocks noGrp="1"/>
          </p:cNvSpPr>
          <p:nvPr>
            <p:ph type="pic" sz="quarter" idx="21" hasCustomPrompt="1"/>
          </p:nvPr>
        </p:nvSpPr>
        <p:spPr>
          <a:xfrm>
            <a:off x="8428150" y="4295439"/>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7" name="Tijdelijke aanduiding voor afbeelding 4">
            <a:extLst>
              <a:ext uri="{FF2B5EF4-FFF2-40B4-BE49-F238E27FC236}">
                <a16:creationId xmlns:a16="http://schemas.microsoft.com/office/drawing/2014/main" id="{A8318F08-255E-E28E-CA0B-DE12226A7793}"/>
              </a:ext>
            </a:extLst>
          </p:cNvPr>
          <p:cNvSpPr>
            <a:spLocks noGrp="1"/>
          </p:cNvSpPr>
          <p:nvPr>
            <p:ph type="pic" sz="quarter" idx="22" hasCustomPrompt="1"/>
          </p:nvPr>
        </p:nvSpPr>
        <p:spPr>
          <a:xfrm>
            <a:off x="9479998" y="4295439"/>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3" name="Tijdelijke aanduiding voor afbeelding 4">
            <a:extLst>
              <a:ext uri="{FF2B5EF4-FFF2-40B4-BE49-F238E27FC236}">
                <a16:creationId xmlns:a16="http://schemas.microsoft.com/office/drawing/2014/main" id="{7E12676C-3873-A993-4AE5-1FAF61ECE24E}"/>
              </a:ext>
            </a:extLst>
          </p:cNvPr>
          <p:cNvSpPr>
            <a:spLocks noGrp="1"/>
          </p:cNvSpPr>
          <p:nvPr>
            <p:ph type="pic" sz="quarter" idx="23" hasCustomPrompt="1"/>
          </p:nvPr>
        </p:nvSpPr>
        <p:spPr>
          <a:xfrm>
            <a:off x="6311998" y="3483753"/>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4" name="Tijdelijke aanduiding voor afbeelding 4">
            <a:extLst>
              <a:ext uri="{FF2B5EF4-FFF2-40B4-BE49-F238E27FC236}">
                <a16:creationId xmlns:a16="http://schemas.microsoft.com/office/drawing/2014/main" id="{FD50B4E6-85A9-F1F2-6F39-E6CF32493F20}"/>
              </a:ext>
            </a:extLst>
          </p:cNvPr>
          <p:cNvSpPr>
            <a:spLocks noGrp="1"/>
          </p:cNvSpPr>
          <p:nvPr>
            <p:ph type="pic" sz="quarter" idx="24" hasCustomPrompt="1"/>
          </p:nvPr>
        </p:nvSpPr>
        <p:spPr>
          <a:xfrm>
            <a:off x="10535999" y="3483753"/>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5" name="Tijdelijke aanduiding voor afbeelding 4">
            <a:extLst>
              <a:ext uri="{FF2B5EF4-FFF2-40B4-BE49-F238E27FC236}">
                <a16:creationId xmlns:a16="http://schemas.microsoft.com/office/drawing/2014/main" id="{F3C196DA-4005-DC96-0D43-0776658575F9}"/>
              </a:ext>
            </a:extLst>
          </p:cNvPr>
          <p:cNvSpPr>
            <a:spLocks noGrp="1"/>
          </p:cNvSpPr>
          <p:nvPr>
            <p:ph type="pic" sz="quarter" idx="25" hasCustomPrompt="1"/>
          </p:nvPr>
        </p:nvSpPr>
        <p:spPr>
          <a:xfrm>
            <a:off x="7367998" y="3483753"/>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6" name="Tijdelijke aanduiding voor afbeelding 4">
            <a:extLst>
              <a:ext uri="{FF2B5EF4-FFF2-40B4-BE49-F238E27FC236}">
                <a16:creationId xmlns:a16="http://schemas.microsoft.com/office/drawing/2014/main" id="{8FDBB679-F75E-40F0-8811-288DB1CB6E19}"/>
              </a:ext>
            </a:extLst>
          </p:cNvPr>
          <p:cNvSpPr>
            <a:spLocks noGrp="1"/>
          </p:cNvSpPr>
          <p:nvPr>
            <p:ph type="pic" sz="quarter" idx="26" hasCustomPrompt="1"/>
          </p:nvPr>
        </p:nvSpPr>
        <p:spPr>
          <a:xfrm>
            <a:off x="8428150" y="3483753"/>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7" name="Tijdelijke aanduiding voor afbeelding 4">
            <a:extLst>
              <a:ext uri="{FF2B5EF4-FFF2-40B4-BE49-F238E27FC236}">
                <a16:creationId xmlns:a16="http://schemas.microsoft.com/office/drawing/2014/main" id="{94490BF4-7C50-E4CD-1745-F545080F5C72}"/>
              </a:ext>
            </a:extLst>
          </p:cNvPr>
          <p:cNvSpPr>
            <a:spLocks noGrp="1"/>
          </p:cNvSpPr>
          <p:nvPr>
            <p:ph type="pic" sz="quarter" idx="27" hasCustomPrompt="1"/>
          </p:nvPr>
        </p:nvSpPr>
        <p:spPr>
          <a:xfrm>
            <a:off x="9479998" y="3483753"/>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3" name="Tijdelijke aanduiding voor afbeelding 4">
            <a:extLst>
              <a:ext uri="{FF2B5EF4-FFF2-40B4-BE49-F238E27FC236}">
                <a16:creationId xmlns:a16="http://schemas.microsoft.com/office/drawing/2014/main" id="{2EE1009F-5ACA-4126-6A99-FE7F7ABEDDFC}"/>
              </a:ext>
            </a:extLst>
          </p:cNvPr>
          <p:cNvSpPr>
            <a:spLocks noGrp="1"/>
          </p:cNvSpPr>
          <p:nvPr>
            <p:ph type="pic" sz="quarter" idx="28" hasCustomPrompt="1"/>
          </p:nvPr>
        </p:nvSpPr>
        <p:spPr>
          <a:xfrm>
            <a:off x="6311998" y="2672067"/>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4" name="Tijdelijke aanduiding voor afbeelding 4">
            <a:extLst>
              <a:ext uri="{FF2B5EF4-FFF2-40B4-BE49-F238E27FC236}">
                <a16:creationId xmlns:a16="http://schemas.microsoft.com/office/drawing/2014/main" id="{8881785D-E343-C047-C655-39D0DEAE1B84}"/>
              </a:ext>
            </a:extLst>
          </p:cNvPr>
          <p:cNvSpPr>
            <a:spLocks noGrp="1"/>
          </p:cNvSpPr>
          <p:nvPr>
            <p:ph type="pic" sz="quarter" idx="29" hasCustomPrompt="1"/>
          </p:nvPr>
        </p:nvSpPr>
        <p:spPr>
          <a:xfrm>
            <a:off x="10535999" y="2672067"/>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5" name="Tijdelijke aanduiding voor afbeelding 4">
            <a:extLst>
              <a:ext uri="{FF2B5EF4-FFF2-40B4-BE49-F238E27FC236}">
                <a16:creationId xmlns:a16="http://schemas.microsoft.com/office/drawing/2014/main" id="{C935BDE4-424E-4501-7F4D-4B3F85DA9D70}"/>
              </a:ext>
            </a:extLst>
          </p:cNvPr>
          <p:cNvSpPr>
            <a:spLocks noGrp="1"/>
          </p:cNvSpPr>
          <p:nvPr>
            <p:ph type="pic" sz="quarter" idx="30" hasCustomPrompt="1"/>
          </p:nvPr>
        </p:nvSpPr>
        <p:spPr>
          <a:xfrm>
            <a:off x="7367998" y="2672067"/>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6" name="Tijdelijke aanduiding voor afbeelding 4">
            <a:extLst>
              <a:ext uri="{FF2B5EF4-FFF2-40B4-BE49-F238E27FC236}">
                <a16:creationId xmlns:a16="http://schemas.microsoft.com/office/drawing/2014/main" id="{08E04B72-2157-6BA7-4523-FC626B2E4D67}"/>
              </a:ext>
            </a:extLst>
          </p:cNvPr>
          <p:cNvSpPr>
            <a:spLocks noGrp="1"/>
          </p:cNvSpPr>
          <p:nvPr>
            <p:ph type="pic" sz="quarter" idx="31" hasCustomPrompt="1"/>
          </p:nvPr>
        </p:nvSpPr>
        <p:spPr>
          <a:xfrm>
            <a:off x="8428150" y="2672067"/>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7" name="Tijdelijke aanduiding voor afbeelding 4">
            <a:extLst>
              <a:ext uri="{FF2B5EF4-FFF2-40B4-BE49-F238E27FC236}">
                <a16:creationId xmlns:a16="http://schemas.microsoft.com/office/drawing/2014/main" id="{C8B873D7-32CD-A7F7-90FF-7312B8507F40}"/>
              </a:ext>
            </a:extLst>
          </p:cNvPr>
          <p:cNvSpPr>
            <a:spLocks noGrp="1"/>
          </p:cNvSpPr>
          <p:nvPr>
            <p:ph type="pic" sz="quarter" idx="32" hasCustomPrompt="1"/>
          </p:nvPr>
        </p:nvSpPr>
        <p:spPr>
          <a:xfrm>
            <a:off x="9479998" y="2672067"/>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9" name="Tijdelijke aanduiding voor afbeelding 4">
            <a:extLst>
              <a:ext uri="{FF2B5EF4-FFF2-40B4-BE49-F238E27FC236}">
                <a16:creationId xmlns:a16="http://schemas.microsoft.com/office/drawing/2014/main" id="{68549222-8E58-EDB5-7ACA-ED3980F19646}"/>
              </a:ext>
            </a:extLst>
          </p:cNvPr>
          <p:cNvSpPr>
            <a:spLocks noGrp="1"/>
          </p:cNvSpPr>
          <p:nvPr>
            <p:ph type="pic" sz="quarter" idx="33" hasCustomPrompt="1"/>
          </p:nvPr>
        </p:nvSpPr>
        <p:spPr>
          <a:xfrm>
            <a:off x="6311998" y="5107125"/>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0" name="Tijdelijke aanduiding voor afbeelding 4">
            <a:extLst>
              <a:ext uri="{FF2B5EF4-FFF2-40B4-BE49-F238E27FC236}">
                <a16:creationId xmlns:a16="http://schemas.microsoft.com/office/drawing/2014/main" id="{21D6358C-4A84-BC67-5DFC-D8BAED52BA19}"/>
              </a:ext>
            </a:extLst>
          </p:cNvPr>
          <p:cNvSpPr>
            <a:spLocks noGrp="1"/>
          </p:cNvSpPr>
          <p:nvPr>
            <p:ph type="pic" sz="quarter" idx="34" hasCustomPrompt="1"/>
          </p:nvPr>
        </p:nvSpPr>
        <p:spPr>
          <a:xfrm>
            <a:off x="10535999" y="5107125"/>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1" name="Tijdelijke aanduiding voor afbeelding 4">
            <a:extLst>
              <a:ext uri="{FF2B5EF4-FFF2-40B4-BE49-F238E27FC236}">
                <a16:creationId xmlns:a16="http://schemas.microsoft.com/office/drawing/2014/main" id="{4F960409-FE75-39EE-9276-563B7751331E}"/>
              </a:ext>
            </a:extLst>
          </p:cNvPr>
          <p:cNvSpPr>
            <a:spLocks noGrp="1"/>
          </p:cNvSpPr>
          <p:nvPr>
            <p:ph type="pic" sz="quarter" idx="35" hasCustomPrompt="1"/>
          </p:nvPr>
        </p:nvSpPr>
        <p:spPr>
          <a:xfrm>
            <a:off x="7367998" y="5107125"/>
            <a:ext cx="720000" cy="720000"/>
          </a:xfrm>
          <a:prstGeom prst="rect">
            <a:avLst/>
          </a:prstGeom>
        </p:spPr>
        <p:txBody>
          <a:bodyPr/>
          <a:lstStyle>
            <a:lvl1pPr marL="0" indent="0">
              <a:buFont typeface="+mj-lt"/>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p:txBody>
      </p:sp>
      <p:sp>
        <p:nvSpPr>
          <p:cNvPr id="22" name="Tijdelijke aanduiding voor afbeelding 4">
            <a:extLst>
              <a:ext uri="{FF2B5EF4-FFF2-40B4-BE49-F238E27FC236}">
                <a16:creationId xmlns:a16="http://schemas.microsoft.com/office/drawing/2014/main" id="{382687E2-9ECA-BDF1-8121-93D1B09CC10E}"/>
              </a:ext>
            </a:extLst>
          </p:cNvPr>
          <p:cNvSpPr>
            <a:spLocks noGrp="1"/>
          </p:cNvSpPr>
          <p:nvPr>
            <p:ph type="pic" sz="quarter" idx="36" hasCustomPrompt="1"/>
          </p:nvPr>
        </p:nvSpPr>
        <p:spPr>
          <a:xfrm>
            <a:off x="8428150" y="5107125"/>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8" name="Tijdelijke aanduiding voor afbeelding 4">
            <a:extLst>
              <a:ext uri="{FF2B5EF4-FFF2-40B4-BE49-F238E27FC236}">
                <a16:creationId xmlns:a16="http://schemas.microsoft.com/office/drawing/2014/main" id="{83508A8A-6A9B-9CB9-C43C-CFC7AC8FC253}"/>
              </a:ext>
            </a:extLst>
          </p:cNvPr>
          <p:cNvSpPr>
            <a:spLocks noGrp="1"/>
          </p:cNvSpPr>
          <p:nvPr>
            <p:ph type="pic" sz="quarter" idx="37" hasCustomPrompt="1"/>
          </p:nvPr>
        </p:nvSpPr>
        <p:spPr>
          <a:xfrm>
            <a:off x="9479998" y="5107125"/>
            <a:ext cx="720000" cy="720000"/>
          </a:xfrm>
          <a:prstGeom prst="rect">
            <a:avLst/>
          </a:prstGeo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44" name="Footer Placeholder 2">
            <a:extLst>
              <a:ext uri="{FF2B5EF4-FFF2-40B4-BE49-F238E27FC236}">
                <a16:creationId xmlns:a16="http://schemas.microsoft.com/office/drawing/2014/main" id="{C767FBD4-E49F-A6FB-5EF3-E803E1A8206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EF0DFBC0-D185-B5E5-8D95-3ADA572C84A9}"/>
              </a:ext>
            </a:extLst>
          </p:cNvPr>
          <p:cNvSpPr>
            <a:spLocks noGrp="1"/>
          </p:cNvSpPr>
          <p:nvPr>
            <p:ph sz="half" idx="1" hasCustomPrompt="1"/>
          </p:nvPr>
        </p:nvSpPr>
        <p:spPr>
          <a:xfrm>
            <a:off x="791998" y="1801089"/>
            <a:ext cx="5040002"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jdelijke aanduiding voor titel 1">
            <a:extLst>
              <a:ext uri="{FF2B5EF4-FFF2-40B4-BE49-F238E27FC236}">
                <a16:creationId xmlns:a16="http://schemas.microsoft.com/office/drawing/2014/main" id="{ADCED320-AF08-996C-8EDA-1B1372DF75A3}"/>
              </a:ext>
            </a:extLst>
          </p:cNvPr>
          <p:cNvSpPr>
            <a:spLocks noGrp="1"/>
          </p:cNvSpPr>
          <p:nvPr>
            <p:ph type="title"/>
          </p:nvPr>
        </p:nvSpPr>
        <p:spPr>
          <a:xfrm>
            <a:off x="792000" y="757379"/>
            <a:ext cx="10608000"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8" name="Tijdelijke aanduiding voor tekst 2">
            <a:extLst>
              <a:ext uri="{FF2B5EF4-FFF2-40B4-BE49-F238E27FC236}">
                <a16:creationId xmlns:a16="http://schemas.microsoft.com/office/drawing/2014/main" id="{FFEC47EF-E1C5-DEBA-D9D3-099BD90C153C}"/>
              </a:ext>
            </a:extLst>
          </p:cNvPr>
          <p:cNvSpPr>
            <a:spLocks noGrp="1"/>
          </p:cNvSpPr>
          <p:nvPr>
            <p:ph type="body" idx="11" hasCustomPrompt="1"/>
          </p:nvPr>
        </p:nvSpPr>
        <p:spPr>
          <a:xfrm>
            <a:off x="791998" y="1234005"/>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9" name="Tijdelijke aanduiding voor tekst 2">
            <a:extLst>
              <a:ext uri="{FF2B5EF4-FFF2-40B4-BE49-F238E27FC236}">
                <a16:creationId xmlns:a16="http://schemas.microsoft.com/office/drawing/2014/main" id="{6E15871A-E954-3D5B-B332-CA5E7BAFD680}"/>
              </a:ext>
            </a:extLst>
          </p:cNvPr>
          <p:cNvSpPr>
            <a:spLocks noGrp="1"/>
          </p:cNvSpPr>
          <p:nvPr>
            <p:ph type="body" idx="12" hasCustomPrompt="1"/>
          </p:nvPr>
        </p:nvSpPr>
        <p:spPr>
          <a:xfrm>
            <a:off x="6360002" y="1210676"/>
            <a:ext cx="5040001" cy="396298"/>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9892994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with subtitle and icons">
    <p:spTree>
      <p:nvGrpSpPr>
        <p:cNvPr id="1" name=""/>
        <p:cNvGrpSpPr/>
        <p:nvPr/>
      </p:nvGrpSpPr>
      <p:grpSpPr>
        <a:xfrm>
          <a:off x="0" y="0"/>
          <a:ext cx="0" cy="0"/>
          <a:chOff x="0" y="0"/>
          <a:chExt cx="0" cy="0"/>
        </a:xfrm>
      </p:grpSpPr>
      <p:sp>
        <p:nvSpPr>
          <p:cNvPr id="4" name="Tijdelijke aanduiding voor afbeelding 11">
            <a:extLst>
              <a:ext uri="{FF2B5EF4-FFF2-40B4-BE49-F238E27FC236}">
                <a16:creationId xmlns:a16="http://schemas.microsoft.com/office/drawing/2014/main" id="{00ED5CDE-7DD7-6C29-351F-D60C9DAA6FCE}"/>
              </a:ext>
            </a:extLst>
          </p:cNvPr>
          <p:cNvSpPr>
            <a:spLocks noGrp="1" noChangeAspect="1"/>
          </p:cNvSpPr>
          <p:nvPr>
            <p:ph type="pic" sz="quarter" idx="15" hasCustomPrompt="1"/>
          </p:nvPr>
        </p:nvSpPr>
        <p:spPr>
          <a:xfrm>
            <a:off x="789916" y="1292416"/>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6" name="Tijdelijke aanduiding voor afbeelding 11">
            <a:extLst>
              <a:ext uri="{FF2B5EF4-FFF2-40B4-BE49-F238E27FC236}">
                <a16:creationId xmlns:a16="http://schemas.microsoft.com/office/drawing/2014/main" id="{FF99C2C0-57DE-865F-6FCB-599C11DF621E}"/>
              </a:ext>
            </a:extLst>
          </p:cNvPr>
          <p:cNvSpPr>
            <a:spLocks noGrp="1" noChangeAspect="1"/>
          </p:cNvSpPr>
          <p:nvPr>
            <p:ph type="pic" sz="quarter" idx="21" hasCustomPrompt="1"/>
          </p:nvPr>
        </p:nvSpPr>
        <p:spPr>
          <a:xfrm>
            <a:off x="6360000" y="1292416"/>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6" name="Footer Placeholder 2">
            <a:extLst>
              <a:ext uri="{FF2B5EF4-FFF2-40B4-BE49-F238E27FC236}">
                <a16:creationId xmlns:a16="http://schemas.microsoft.com/office/drawing/2014/main" id="{93387AB1-33B4-21A0-916D-44A508CF15E3}"/>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74B05207-F8A2-B6C2-CF25-A23A3A508B17}"/>
              </a:ext>
            </a:extLst>
          </p:cNvPr>
          <p:cNvSpPr>
            <a:spLocks noGrp="1"/>
          </p:cNvSpPr>
          <p:nvPr>
            <p:ph sz="half" idx="24"/>
          </p:nvPr>
        </p:nvSpPr>
        <p:spPr>
          <a:xfrm>
            <a:off x="789916" y="2736415"/>
            <a:ext cx="5039999" cy="3835795"/>
          </a:xfrm>
          <a:prstGeom prst="rect">
            <a:avLst/>
          </a:prstGeom>
        </p:spPr>
        <p:txBody>
          <a:bodyPr>
            <a:noAutofit/>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jdelijke aanduiding voor tekst 2">
            <a:extLst>
              <a:ext uri="{FF2B5EF4-FFF2-40B4-BE49-F238E27FC236}">
                <a16:creationId xmlns:a16="http://schemas.microsoft.com/office/drawing/2014/main" id="{7EF6703F-346B-D0B8-9519-30E7760B4BFD}"/>
              </a:ext>
            </a:extLst>
          </p:cNvPr>
          <p:cNvSpPr>
            <a:spLocks noGrp="1"/>
          </p:cNvSpPr>
          <p:nvPr>
            <p:ph type="body" idx="25" hasCustomPrompt="1"/>
          </p:nvPr>
        </p:nvSpPr>
        <p:spPr>
          <a:xfrm>
            <a:off x="789918" y="2134559"/>
            <a:ext cx="5039998"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1" name="Tijdelijke aanduiding voor inhoud 2">
            <a:extLst>
              <a:ext uri="{FF2B5EF4-FFF2-40B4-BE49-F238E27FC236}">
                <a16:creationId xmlns:a16="http://schemas.microsoft.com/office/drawing/2014/main" id="{E2365C4E-F8BC-7884-4B4A-228A99EC374A}"/>
              </a:ext>
            </a:extLst>
          </p:cNvPr>
          <p:cNvSpPr>
            <a:spLocks noGrp="1"/>
          </p:cNvSpPr>
          <p:nvPr>
            <p:ph sz="half" idx="26"/>
          </p:nvPr>
        </p:nvSpPr>
        <p:spPr>
          <a:xfrm>
            <a:off x="6360001" y="2736415"/>
            <a:ext cx="5039999" cy="3835795"/>
          </a:xfrm>
          <a:prstGeom prst="rect">
            <a:avLst/>
          </a:prstGeom>
        </p:spPr>
        <p:txBody>
          <a:bodyPr>
            <a:noAutofit/>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tekst 2">
            <a:extLst>
              <a:ext uri="{FF2B5EF4-FFF2-40B4-BE49-F238E27FC236}">
                <a16:creationId xmlns:a16="http://schemas.microsoft.com/office/drawing/2014/main" id="{16F95021-BC79-FB0E-B517-86E6B0B6052F}"/>
              </a:ext>
            </a:extLst>
          </p:cNvPr>
          <p:cNvSpPr>
            <a:spLocks noGrp="1"/>
          </p:cNvSpPr>
          <p:nvPr>
            <p:ph type="body" idx="27" hasCustomPrompt="1"/>
          </p:nvPr>
        </p:nvSpPr>
        <p:spPr>
          <a:xfrm>
            <a:off x="6360003" y="2134559"/>
            <a:ext cx="5039998"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3" name="Tijdelijke aanduiding voor titel 1">
            <a:extLst>
              <a:ext uri="{FF2B5EF4-FFF2-40B4-BE49-F238E27FC236}">
                <a16:creationId xmlns:a16="http://schemas.microsoft.com/office/drawing/2014/main" id="{5AF02E12-A404-0EE5-7527-A98AF36C9142}"/>
              </a:ext>
            </a:extLst>
          </p:cNvPr>
          <p:cNvSpPr>
            <a:spLocks noGrp="1"/>
          </p:cNvSpPr>
          <p:nvPr>
            <p:ph type="title"/>
          </p:nvPr>
        </p:nvSpPr>
        <p:spPr>
          <a:xfrm>
            <a:off x="792000" y="757379"/>
            <a:ext cx="10608000"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4139238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shapes 01">
    <p:spTree>
      <p:nvGrpSpPr>
        <p:cNvPr id="1" name=""/>
        <p:cNvGrpSpPr/>
        <p:nvPr/>
      </p:nvGrpSpPr>
      <p:grpSpPr>
        <a:xfrm>
          <a:off x="0" y="0"/>
          <a:ext cx="0" cy="0"/>
          <a:chOff x="0" y="0"/>
          <a:chExt cx="0" cy="0"/>
        </a:xfrm>
      </p:grpSpPr>
      <p:sp>
        <p:nvSpPr>
          <p:cNvPr id="5" name="Vrije vorm: vorm 4">
            <a:extLst>
              <a:ext uri="{FF2B5EF4-FFF2-40B4-BE49-F238E27FC236}">
                <a16:creationId xmlns:a16="http://schemas.microsoft.com/office/drawing/2014/main" id="{36B21C0E-85D6-BE90-0206-45AD0D4362F2}"/>
              </a:ext>
            </a:extLst>
          </p:cNvPr>
          <p:cNvSpPr/>
          <p:nvPr/>
        </p:nvSpPr>
        <p:spPr>
          <a:xfrm rot="13500000">
            <a:off x="6729047"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AEC5FFC3-5F75-5246-054B-E4F0D5B92918}"/>
              </a:ext>
            </a:extLst>
          </p:cNvPr>
          <p:cNvSpPr/>
          <p:nvPr/>
        </p:nvSpPr>
        <p:spPr>
          <a:xfrm>
            <a:off x="8880001"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CCB94422-7EEB-D43D-A4B0-B4249C8AF168}"/>
              </a:ext>
            </a:extLst>
          </p:cNvPr>
          <p:cNvSpPr/>
          <p:nvPr/>
        </p:nvSpPr>
        <p:spPr>
          <a:xfrm>
            <a:off x="6360003"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CACCFB09-D7D1-5807-1E3D-CCB5DD0A9BD7}"/>
              </a:ext>
            </a:extLst>
          </p:cNvPr>
          <p:cNvSpPr/>
          <p:nvPr/>
        </p:nvSpPr>
        <p:spPr>
          <a:xfrm>
            <a:off x="8880000"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4" name="Tijdelijke aanduiding voor inhoud 2">
            <a:extLst>
              <a:ext uri="{FF2B5EF4-FFF2-40B4-BE49-F238E27FC236}">
                <a16:creationId xmlns:a16="http://schemas.microsoft.com/office/drawing/2014/main" id="{247A4FDC-73F8-C65E-ECA1-CB284C8C0417}"/>
              </a:ext>
            </a:extLst>
          </p:cNvPr>
          <p:cNvSpPr>
            <a:spLocks noGrp="1"/>
          </p:cNvSpPr>
          <p:nvPr>
            <p:ph sz="half" idx="1" hasCustomPrompt="1"/>
          </p:nvPr>
        </p:nvSpPr>
        <p:spPr>
          <a:xfrm>
            <a:off x="791999" y="1801089"/>
            <a:ext cx="5040001"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2">
            <a:extLst>
              <a:ext uri="{FF2B5EF4-FFF2-40B4-BE49-F238E27FC236}">
                <a16:creationId xmlns:a16="http://schemas.microsoft.com/office/drawing/2014/main" id="{AE487EE3-81DD-8045-F641-85B545A4A88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5" name="Tijdelijke aanduiding voor titel 1">
            <a:extLst>
              <a:ext uri="{FF2B5EF4-FFF2-40B4-BE49-F238E27FC236}">
                <a16:creationId xmlns:a16="http://schemas.microsoft.com/office/drawing/2014/main" id="{419D7210-C2F0-803F-FC47-D82168DED19A}"/>
              </a:ext>
            </a:extLst>
          </p:cNvPr>
          <p:cNvSpPr>
            <a:spLocks noGrp="1"/>
          </p:cNvSpPr>
          <p:nvPr>
            <p:ph type="title"/>
          </p:nvPr>
        </p:nvSpPr>
        <p:spPr>
          <a:xfrm>
            <a:off x="792000"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6" name="Tijdelijke aanduiding voor tekst 2">
            <a:extLst>
              <a:ext uri="{FF2B5EF4-FFF2-40B4-BE49-F238E27FC236}">
                <a16:creationId xmlns:a16="http://schemas.microsoft.com/office/drawing/2014/main" id="{8FF37428-BD90-0E88-7155-D12E7C9FAD57}"/>
              </a:ext>
            </a:extLst>
          </p:cNvPr>
          <p:cNvSpPr>
            <a:spLocks noGrp="1"/>
          </p:cNvSpPr>
          <p:nvPr>
            <p:ph type="body" idx="11" hasCustomPrompt="1"/>
          </p:nvPr>
        </p:nvSpPr>
        <p:spPr>
          <a:xfrm>
            <a:off x="791997"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3401149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multiple images 01">
    <p:spTree>
      <p:nvGrpSpPr>
        <p:cNvPr id="1" name=""/>
        <p:cNvGrpSpPr/>
        <p:nvPr/>
      </p:nvGrpSpPr>
      <p:grpSpPr>
        <a:xfrm>
          <a:off x="0" y="0"/>
          <a:ext cx="0" cy="0"/>
          <a:chOff x="0" y="0"/>
          <a:chExt cx="0" cy="0"/>
        </a:xfrm>
      </p:grpSpPr>
      <p:sp>
        <p:nvSpPr>
          <p:cNvPr id="26" name="Vrije vorm: vorm 25">
            <a:extLst>
              <a:ext uri="{FF2B5EF4-FFF2-40B4-BE49-F238E27FC236}">
                <a16:creationId xmlns:a16="http://schemas.microsoft.com/office/drawing/2014/main" id="{3B768417-84B8-4DE2-B012-8B10435FA345}"/>
              </a:ext>
            </a:extLst>
          </p:cNvPr>
          <p:cNvSpPr/>
          <p:nvPr/>
        </p:nvSpPr>
        <p:spPr>
          <a:xfrm rot="13500000">
            <a:off x="6729047"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C5C134B3-0C65-09AB-E1C8-00A828796E03}"/>
              </a:ext>
            </a:extLst>
          </p:cNvPr>
          <p:cNvSpPr/>
          <p:nvPr/>
        </p:nvSpPr>
        <p:spPr>
          <a:xfrm>
            <a:off x="8880001"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9960CBC0-B3E6-7815-A46E-4557FB4748A9}"/>
              </a:ext>
            </a:extLst>
          </p:cNvPr>
          <p:cNvSpPr/>
          <p:nvPr/>
        </p:nvSpPr>
        <p:spPr>
          <a:xfrm>
            <a:off x="6360003"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9" name="Vrije vorm: vorm 28">
            <a:extLst>
              <a:ext uri="{FF2B5EF4-FFF2-40B4-BE49-F238E27FC236}">
                <a16:creationId xmlns:a16="http://schemas.microsoft.com/office/drawing/2014/main" id="{E370AB24-64BC-5CD5-795A-AFF00B6F927B}"/>
              </a:ext>
            </a:extLst>
          </p:cNvPr>
          <p:cNvSpPr/>
          <p:nvPr/>
        </p:nvSpPr>
        <p:spPr>
          <a:xfrm>
            <a:off x="8880000"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5" name="Tijdelijke aanduiding voor afbeelding 24">
            <a:extLst>
              <a:ext uri="{FF2B5EF4-FFF2-40B4-BE49-F238E27FC236}">
                <a16:creationId xmlns:a16="http://schemas.microsoft.com/office/drawing/2014/main" id="{6886C291-C616-C8D3-E7D4-970392A52E6F}"/>
              </a:ext>
            </a:extLst>
          </p:cNvPr>
          <p:cNvSpPr>
            <a:spLocks noGrp="1"/>
          </p:cNvSpPr>
          <p:nvPr>
            <p:ph type="pic" sz="quarter" idx="16" hasCustomPrompt="1"/>
          </p:nvPr>
        </p:nvSpPr>
        <p:spPr>
          <a:xfrm>
            <a:off x="6360002" y="3429010"/>
            <a:ext cx="2519985" cy="2519986"/>
          </a:xfrm>
          <a:custGeom>
            <a:avLst/>
            <a:gdLst>
              <a:gd name="connsiteX0" fmla="*/ 1259993 w 2519985"/>
              <a:gd name="connsiteY0" fmla="*/ 0 h 2519986"/>
              <a:gd name="connsiteX1" fmla="*/ 2519985 w 2519985"/>
              <a:gd name="connsiteY1" fmla="*/ 1259993 h 2519986"/>
              <a:gd name="connsiteX2" fmla="*/ 1259993 w 2519985"/>
              <a:gd name="connsiteY2" fmla="*/ 2519986 h 2519986"/>
              <a:gd name="connsiteX3" fmla="*/ 0 w 2519985"/>
              <a:gd name="connsiteY3" fmla="*/ 1259993 h 2519986"/>
            </a:gdLst>
            <a:ahLst/>
            <a:cxnLst>
              <a:cxn ang="0">
                <a:pos x="connsiteX0" y="connsiteY0"/>
              </a:cxn>
              <a:cxn ang="0">
                <a:pos x="connsiteX1" y="connsiteY1"/>
              </a:cxn>
              <a:cxn ang="0">
                <a:pos x="connsiteX2" y="connsiteY2"/>
              </a:cxn>
              <a:cxn ang="0">
                <a:pos x="connsiteX3" y="connsiteY3"/>
              </a:cxn>
            </a:cxnLst>
            <a:rect l="l" t="t" r="r" b="b"/>
            <a:pathLst>
              <a:path w="2519985" h="2519986">
                <a:moveTo>
                  <a:pt x="1259993" y="0"/>
                </a:moveTo>
                <a:lnTo>
                  <a:pt x="2519985" y="1259993"/>
                </a:lnTo>
                <a:lnTo>
                  <a:pt x="1259993" y="2519986"/>
                </a:lnTo>
                <a:lnTo>
                  <a:pt x="0" y="1259993"/>
                </a:ln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2" name="Tijdelijke aanduiding voor afbeelding 21">
            <a:extLst>
              <a:ext uri="{FF2B5EF4-FFF2-40B4-BE49-F238E27FC236}">
                <a16:creationId xmlns:a16="http://schemas.microsoft.com/office/drawing/2014/main" id="{6B034BEE-BCA7-F72A-2C28-2D21AB93B960}"/>
              </a:ext>
            </a:extLst>
          </p:cNvPr>
          <p:cNvSpPr>
            <a:spLocks noGrp="1"/>
          </p:cNvSpPr>
          <p:nvPr>
            <p:ph type="pic" sz="quarter" idx="15" hasCustomPrompt="1"/>
          </p:nvPr>
        </p:nvSpPr>
        <p:spPr>
          <a:xfrm>
            <a:off x="8879998" y="3428996"/>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16" name="Tijdelijke aanduiding voor afbeelding 15">
            <a:extLst>
              <a:ext uri="{FF2B5EF4-FFF2-40B4-BE49-F238E27FC236}">
                <a16:creationId xmlns:a16="http://schemas.microsoft.com/office/drawing/2014/main" id="{01794381-8EDE-2E41-B9B3-79B9AE44AC5F}"/>
              </a:ext>
            </a:extLst>
          </p:cNvPr>
          <p:cNvSpPr>
            <a:spLocks noGrp="1"/>
          </p:cNvSpPr>
          <p:nvPr>
            <p:ph type="pic" sz="quarter" idx="12" hasCustomPrompt="1"/>
          </p:nvPr>
        </p:nvSpPr>
        <p:spPr>
          <a:xfrm>
            <a:off x="6359999" y="909007"/>
            <a:ext cx="2520000" cy="2520000"/>
          </a:xfrm>
          <a:custGeom>
            <a:avLst/>
            <a:gdLst>
              <a:gd name="connsiteX0" fmla="*/ 1259999 w 2520000"/>
              <a:gd name="connsiteY0" fmla="*/ 0 h 2520000"/>
              <a:gd name="connsiteX1" fmla="*/ 2520000 w 2520000"/>
              <a:gd name="connsiteY1" fmla="*/ 1260000 h 2520000"/>
              <a:gd name="connsiteX2" fmla="*/ 1259999 w 2520000"/>
              <a:gd name="connsiteY2" fmla="*/ 2520000 h 2520000"/>
              <a:gd name="connsiteX3" fmla="*/ 6504 w 2520000"/>
              <a:gd name="connsiteY3" fmla="*/ 1388828 h 2520000"/>
              <a:gd name="connsiteX4" fmla="*/ 0 w 2520000"/>
              <a:gd name="connsiteY4" fmla="*/ 1260020 h 2520000"/>
              <a:gd name="connsiteX5" fmla="*/ 0 w 2520000"/>
              <a:gd name="connsiteY5" fmla="*/ 1259980 h 2520000"/>
              <a:gd name="connsiteX6" fmla="*/ 6504 w 2520000"/>
              <a:gd name="connsiteY6" fmla="*/ 1131172 h 2520000"/>
              <a:gd name="connsiteX7" fmla="*/ 1259999 w 2520000"/>
              <a:gd name="connsiteY7"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0" h="2520000">
                <a:moveTo>
                  <a:pt x="1259999" y="0"/>
                </a:moveTo>
                <a:cubicBezTo>
                  <a:pt x="1955878" y="0"/>
                  <a:pt x="2520000" y="564121"/>
                  <a:pt x="2520000" y="1260000"/>
                </a:cubicBezTo>
                <a:cubicBezTo>
                  <a:pt x="2520000" y="1955879"/>
                  <a:pt x="1955879" y="2520000"/>
                  <a:pt x="1259999" y="2520000"/>
                </a:cubicBezTo>
                <a:cubicBezTo>
                  <a:pt x="607614" y="2520000"/>
                  <a:pt x="71029" y="2024191"/>
                  <a:pt x="6504" y="1388828"/>
                </a:cubicBezTo>
                <a:lnTo>
                  <a:pt x="0" y="1260020"/>
                </a:lnTo>
                <a:lnTo>
                  <a:pt x="0" y="1259980"/>
                </a:lnTo>
                <a:lnTo>
                  <a:pt x="6504" y="1131172"/>
                </a:lnTo>
                <a:cubicBezTo>
                  <a:pt x="71029" y="495810"/>
                  <a:pt x="607613" y="0"/>
                  <a:pt x="1259999" y="0"/>
                </a:cubicBezTo>
                <a:close/>
              </a:path>
            </a:pathLst>
          </a:custGeom>
        </p:spPr>
        <p:txBody>
          <a:bodyPr wrap="square">
            <a:noAutofit/>
          </a:bodyPr>
          <a:lstStyle>
            <a:lvl1pPr marL="171450" indent="-171450">
              <a:buFont typeface="Arial" panose="020B0604020202020204" pitchFamily="34" charset="0"/>
              <a:buChar char="•"/>
              <a:defRPr sz="1200"/>
            </a:lvl1pPr>
          </a:lstStyle>
          <a:p>
            <a:r>
              <a:rPr lang="en-US" dirty="0"/>
              <a:t>Click to add image</a:t>
            </a:r>
          </a:p>
        </p:txBody>
      </p:sp>
      <p:sp>
        <p:nvSpPr>
          <p:cNvPr id="19" name="Tijdelijke aanduiding voor afbeelding 18">
            <a:extLst>
              <a:ext uri="{FF2B5EF4-FFF2-40B4-BE49-F238E27FC236}">
                <a16:creationId xmlns:a16="http://schemas.microsoft.com/office/drawing/2014/main" id="{6A98DD9D-D701-5D38-C060-9C5A926C2C93}"/>
              </a:ext>
            </a:extLst>
          </p:cNvPr>
          <p:cNvSpPr>
            <a:spLocks noGrp="1"/>
          </p:cNvSpPr>
          <p:nvPr>
            <p:ph type="pic" sz="quarter" idx="14" hasCustomPrompt="1"/>
          </p:nvPr>
        </p:nvSpPr>
        <p:spPr>
          <a:xfrm>
            <a:off x="8879999" y="909009"/>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11" name="Footer Placeholder 2">
            <a:extLst>
              <a:ext uri="{FF2B5EF4-FFF2-40B4-BE49-F238E27FC236}">
                <a16:creationId xmlns:a16="http://schemas.microsoft.com/office/drawing/2014/main" id="{03AD9C1F-E4E4-A6A4-451C-1C3DC5FF4B8B}"/>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2E370DA0-084B-8744-529E-E79733A4E798}"/>
              </a:ext>
            </a:extLst>
          </p:cNvPr>
          <p:cNvSpPr>
            <a:spLocks noGrp="1"/>
          </p:cNvSpPr>
          <p:nvPr>
            <p:ph sz="half" idx="1" hasCustomPrompt="1"/>
          </p:nvPr>
        </p:nvSpPr>
        <p:spPr>
          <a:xfrm>
            <a:off x="791999" y="1801089"/>
            <a:ext cx="5040001"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jdelijke aanduiding voor titel 1">
            <a:extLst>
              <a:ext uri="{FF2B5EF4-FFF2-40B4-BE49-F238E27FC236}">
                <a16:creationId xmlns:a16="http://schemas.microsoft.com/office/drawing/2014/main" id="{2658208A-0DF6-F403-082A-96DDBD3D1249}"/>
              </a:ext>
            </a:extLst>
          </p:cNvPr>
          <p:cNvSpPr>
            <a:spLocks noGrp="1"/>
          </p:cNvSpPr>
          <p:nvPr>
            <p:ph type="title"/>
          </p:nvPr>
        </p:nvSpPr>
        <p:spPr>
          <a:xfrm>
            <a:off x="792000"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6" name="Tijdelijke aanduiding voor tekst 2">
            <a:extLst>
              <a:ext uri="{FF2B5EF4-FFF2-40B4-BE49-F238E27FC236}">
                <a16:creationId xmlns:a16="http://schemas.microsoft.com/office/drawing/2014/main" id="{12D3AAD8-6EAC-8E70-DCFC-98A35550FB92}"/>
              </a:ext>
            </a:extLst>
          </p:cNvPr>
          <p:cNvSpPr>
            <a:spLocks noGrp="1"/>
          </p:cNvSpPr>
          <p:nvPr>
            <p:ph type="body" idx="11" hasCustomPrompt="1"/>
          </p:nvPr>
        </p:nvSpPr>
        <p:spPr>
          <a:xfrm>
            <a:off x="791997"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2564010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one image 01">
    <p:spTree>
      <p:nvGrpSpPr>
        <p:cNvPr id="1" name=""/>
        <p:cNvGrpSpPr/>
        <p:nvPr/>
      </p:nvGrpSpPr>
      <p:grpSpPr>
        <a:xfrm>
          <a:off x="0" y="0"/>
          <a:ext cx="0" cy="0"/>
          <a:chOff x="0" y="0"/>
          <a:chExt cx="0" cy="0"/>
        </a:xfrm>
      </p:grpSpPr>
      <p:sp>
        <p:nvSpPr>
          <p:cNvPr id="19" name="Tijdelijke aanduiding voor afbeelding 18">
            <a:extLst>
              <a:ext uri="{FF2B5EF4-FFF2-40B4-BE49-F238E27FC236}">
                <a16:creationId xmlns:a16="http://schemas.microsoft.com/office/drawing/2014/main" id="{9FD9FC05-1E9C-E4F0-2FDB-F453836D4104}"/>
              </a:ext>
            </a:extLst>
          </p:cNvPr>
          <p:cNvSpPr>
            <a:spLocks noGrp="1"/>
          </p:cNvSpPr>
          <p:nvPr>
            <p:ph type="pic" sz="quarter" idx="12" hasCustomPrompt="1"/>
          </p:nvPr>
        </p:nvSpPr>
        <p:spPr>
          <a:xfrm>
            <a:off x="6348909" y="895491"/>
            <a:ext cx="5069196" cy="5069184"/>
          </a:xfrm>
          <a:custGeom>
            <a:avLst/>
            <a:gdLst>
              <a:gd name="connsiteX0" fmla="*/ 2531702 w 5069196"/>
              <a:gd name="connsiteY0" fmla="*/ 1383467 h 5069184"/>
              <a:gd name="connsiteX1" fmla="*/ 2530945 w 5069196"/>
              <a:gd name="connsiteY1" fmla="*/ 1398469 h 5069184"/>
              <a:gd name="connsiteX2" fmla="*/ 1398469 w 5069196"/>
              <a:gd name="connsiteY2" fmla="*/ 2530943 h 5069184"/>
              <a:gd name="connsiteX3" fmla="*/ 1274255 w 5069196"/>
              <a:gd name="connsiteY3" fmla="*/ 2537216 h 5069184"/>
              <a:gd name="connsiteX4" fmla="*/ 2532229 w 5069196"/>
              <a:gd name="connsiteY4" fmla="*/ 3795191 h 5069184"/>
              <a:gd name="connsiteX5" fmla="*/ 2557477 w 5069196"/>
              <a:gd name="connsiteY5" fmla="*/ 3544740 h 5069184"/>
              <a:gd name="connsiteX6" fmla="*/ 3575858 w 5069196"/>
              <a:gd name="connsiteY6" fmla="*/ 2551506 h 5069184"/>
              <a:gd name="connsiteX7" fmla="*/ 3680911 w 5069196"/>
              <a:gd name="connsiteY7" fmla="*/ 2537494 h 5069184"/>
              <a:gd name="connsiteX8" fmla="*/ 2531702 w 5069196"/>
              <a:gd name="connsiteY8" fmla="*/ 2537494 h 5069184"/>
              <a:gd name="connsiteX9" fmla="*/ 1268747 w 5069196"/>
              <a:gd name="connsiteY9" fmla="*/ 0 h 5069184"/>
              <a:gd name="connsiteX10" fmla="*/ 2530945 w 5069196"/>
              <a:gd name="connsiteY10" fmla="*/ 1139025 h 5069184"/>
              <a:gd name="connsiteX11" fmla="*/ 2531703 w 5069196"/>
              <a:gd name="connsiteY11" fmla="*/ 1154027 h 5069184"/>
              <a:gd name="connsiteX12" fmla="*/ 2531702 w 5069196"/>
              <a:gd name="connsiteY12" fmla="*/ 0 h 5069184"/>
              <a:gd name="connsiteX13" fmla="*/ 5069196 w 5069196"/>
              <a:gd name="connsiteY13" fmla="*/ 0 h 5069184"/>
              <a:gd name="connsiteX14" fmla="*/ 5069196 w 5069196"/>
              <a:gd name="connsiteY14" fmla="*/ 2537494 h 5069184"/>
              <a:gd name="connsiteX15" fmla="*/ 3915387 w 5069196"/>
              <a:gd name="connsiteY15" fmla="*/ 2537494 h 5069184"/>
              <a:gd name="connsiteX16" fmla="*/ 3930169 w 5069196"/>
              <a:gd name="connsiteY16" fmla="*/ 2538240 h 5069184"/>
              <a:gd name="connsiteX17" fmla="*/ 5069195 w 5069196"/>
              <a:gd name="connsiteY17" fmla="*/ 3800437 h 5069184"/>
              <a:gd name="connsiteX18" fmla="*/ 3800447 w 5069196"/>
              <a:gd name="connsiteY18" fmla="*/ 5069184 h 5069184"/>
              <a:gd name="connsiteX19" fmla="*/ 2557477 w 5069196"/>
              <a:gd name="connsiteY19" fmla="*/ 4056134 h 5069184"/>
              <a:gd name="connsiteX20" fmla="*/ 2532229 w 5069196"/>
              <a:gd name="connsiteY20" fmla="*/ 3805693 h 5069184"/>
              <a:gd name="connsiteX21" fmla="*/ 1268742 w 5069196"/>
              <a:gd name="connsiteY21" fmla="*/ 5069182 h 5069184"/>
              <a:gd name="connsiteX22" fmla="*/ 2 w 5069196"/>
              <a:gd name="connsiteY22" fmla="*/ 3800443 h 5069184"/>
              <a:gd name="connsiteX23" fmla="*/ 1263229 w 5069196"/>
              <a:gd name="connsiteY23" fmla="*/ 2537215 h 5069184"/>
              <a:gd name="connsiteX24" fmla="*/ 1139025 w 5069196"/>
              <a:gd name="connsiteY24" fmla="*/ 2530944 h 5069184"/>
              <a:gd name="connsiteX25" fmla="*/ 0 w 5069196"/>
              <a:gd name="connsiteY25" fmla="*/ 1268747 h 5069184"/>
              <a:gd name="connsiteX26" fmla="*/ 1268747 w 5069196"/>
              <a:gd name="connsiteY26" fmla="*/ 0 h 506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69196" h="5069184">
                <a:moveTo>
                  <a:pt x="2531702" y="1383467"/>
                </a:moveTo>
                <a:lnTo>
                  <a:pt x="2530945" y="1398469"/>
                </a:lnTo>
                <a:cubicBezTo>
                  <a:pt x="2470304" y="1995591"/>
                  <a:pt x="1995592" y="2470302"/>
                  <a:pt x="1398469" y="2530943"/>
                </a:cubicBezTo>
                <a:lnTo>
                  <a:pt x="1274255" y="2537216"/>
                </a:lnTo>
                <a:lnTo>
                  <a:pt x="2532229" y="3795191"/>
                </a:lnTo>
                <a:lnTo>
                  <a:pt x="2557477" y="3544740"/>
                </a:lnTo>
                <a:cubicBezTo>
                  <a:pt x="2660995" y="3038862"/>
                  <a:pt x="3065585" y="2642654"/>
                  <a:pt x="3575858" y="2551506"/>
                </a:cubicBezTo>
                <a:lnTo>
                  <a:pt x="3680911" y="2537494"/>
                </a:lnTo>
                <a:lnTo>
                  <a:pt x="2531702" y="2537494"/>
                </a:lnTo>
                <a:close/>
                <a:moveTo>
                  <a:pt x="1268747" y="0"/>
                </a:moveTo>
                <a:cubicBezTo>
                  <a:pt x="1925663" y="0"/>
                  <a:pt x="2465971" y="499251"/>
                  <a:pt x="2530945" y="1139025"/>
                </a:cubicBezTo>
                <a:lnTo>
                  <a:pt x="2531703" y="1154027"/>
                </a:lnTo>
                <a:lnTo>
                  <a:pt x="2531702" y="0"/>
                </a:lnTo>
                <a:lnTo>
                  <a:pt x="5069196" y="0"/>
                </a:lnTo>
                <a:lnTo>
                  <a:pt x="5069196" y="2537494"/>
                </a:lnTo>
                <a:lnTo>
                  <a:pt x="3915387" y="2537494"/>
                </a:lnTo>
                <a:lnTo>
                  <a:pt x="3930169" y="2538240"/>
                </a:lnTo>
                <a:cubicBezTo>
                  <a:pt x="4569943" y="2603213"/>
                  <a:pt x="5069195" y="3143521"/>
                  <a:pt x="5069195" y="3800437"/>
                </a:cubicBezTo>
                <a:cubicBezTo>
                  <a:pt x="5069195" y="4501147"/>
                  <a:pt x="4501158" y="5069184"/>
                  <a:pt x="3800447" y="5069184"/>
                </a:cubicBezTo>
                <a:cubicBezTo>
                  <a:pt x="3187327" y="5069184"/>
                  <a:pt x="2675783" y="4634281"/>
                  <a:pt x="2557477" y="4056134"/>
                </a:cubicBezTo>
                <a:lnTo>
                  <a:pt x="2532229" y="3805693"/>
                </a:lnTo>
                <a:lnTo>
                  <a:pt x="1268742" y="5069182"/>
                </a:lnTo>
                <a:lnTo>
                  <a:pt x="2" y="3800443"/>
                </a:lnTo>
                <a:lnTo>
                  <a:pt x="1263229" y="2537215"/>
                </a:lnTo>
                <a:lnTo>
                  <a:pt x="1139025" y="2530944"/>
                </a:lnTo>
                <a:cubicBezTo>
                  <a:pt x="499253" y="2465971"/>
                  <a:pt x="1" y="1925663"/>
                  <a:pt x="0" y="1268747"/>
                </a:cubicBezTo>
                <a:cubicBezTo>
                  <a:pt x="0" y="568037"/>
                  <a:pt x="568037" y="0"/>
                  <a:pt x="1268747"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8" name="Footer Placeholder 2">
            <a:extLst>
              <a:ext uri="{FF2B5EF4-FFF2-40B4-BE49-F238E27FC236}">
                <a16:creationId xmlns:a16="http://schemas.microsoft.com/office/drawing/2014/main" id="{55B92223-29E8-4331-8E96-2A7B052C3DAC}"/>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A63A8E1D-9E55-E884-A811-9D5A1C630AFA}"/>
              </a:ext>
            </a:extLst>
          </p:cNvPr>
          <p:cNvSpPr>
            <a:spLocks noGrp="1"/>
          </p:cNvSpPr>
          <p:nvPr>
            <p:ph sz="half" idx="1" hasCustomPrompt="1"/>
          </p:nvPr>
        </p:nvSpPr>
        <p:spPr>
          <a:xfrm>
            <a:off x="791999" y="1801089"/>
            <a:ext cx="5040001"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jdelijke aanduiding voor titel 1">
            <a:extLst>
              <a:ext uri="{FF2B5EF4-FFF2-40B4-BE49-F238E27FC236}">
                <a16:creationId xmlns:a16="http://schemas.microsoft.com/office/drawing/2014/main" id="{D9E163F1-2B3B-153C-FA50-091FD4BCF776}"/>
              </a:ext>
            </a:extLst>
          </p:cNvPr>
          <p:cNvSpPr>
            <a:spLocks noGrp="1"/>
          </p:cNvSpPr>
          <p:nvPr>
            <p:ph type="title"/>
          </p:nvPr>
        </p:nvSpPr>
        <p:spPr>
          <a:xfrm>
            <a:off x="792000"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0" name="Tijdelijke aanduiding voor tekst 2">
            <a:extLst>
              <a:ext uri="{FF2B5EF4-FFF2-40B4-BE49-F238E27FC236}">
                <a16:creationId xmlns:a16="http://schemas.microsoft.com/office/drawing/2014/main" id="{F557E2A6-7010-5FEA-9B5A-9E38F3740C57}"/>
              </a:ext>
            </a:extLst>
          </p:cNvPr>
          <p:cNvSpPr>
            <a:spLocks noGrp="1"/>
          </p:cNvSpPr>
          <p:nvPr>
            <p:ph type="body" idx="11" hasCustomPrompt="1"/>
          </p:nvPr>
        </p:nvSpPr>
        <p:spPr>
          <a:xfrm>
            <a:off x="791997"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577608749"/>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hapes 02">
    <p:spTree>
      <p:nvGrpSpPr>
        <p:cNvPr id="1" name=""/>
        <p:cNvGrpSpPr/>
        <p:nvPr/>
      </p:nvGrpSpPr>
      <p:grpSpPr>
        <a:xfrm>
          <a:off x="0" y="0"/>
          <a:ext cx="0" cy="0"/>
          <a:chOff x="0" y="0"/>
          <a:chExt cx="0" cy="0"/>
        </a:xfrm>
      </p:grpSpPr>
      <p:sp>
        <p:nvSpPr>
          <p:cNvPr id="11" name="Vrije vorm: vorm 10">
            <a:extLst>
              <a:ext uri="{FF2B5EF4-FFF2-40B4-BE49-F238E27FC236}">
                <a16:creationId xmlns:a16="http://schemas.microsoft.com/office/drawing/2014/main" id="{42CFF806-F8B3-D15B-28AA-4E802B03AA4A}"/>
              </a:ext>
            </a:extLst>
          </p:cNvPr>
          <p:cNvSpPr>
            <a:spLocks noChangeAspect="1"/>
          </p:cNvSpPr>
          <p:nvPr/>
        </p:nvSpPr>
        <p:spPr>
          <a:xfrm rot="10800000">
            <a:off x="6360002"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61F6E6B7-245A-9CA5-4BBE-F4D7E30E1BAA}"/>
              </a:ext>
            </a:extLst>
          </p:cNvPr>
          <p:cNvSpPr/>
          <p:nvPr/>
        </p:nvSpPr>
        <p:spPr>
          <a:xfrm>
            <a:off x="8879989"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F1822B71-9E93-66D0-8971-291CB800F398}"/>
              </a:ext>
            </a:extLst>
          </p:cNvPr>
          <p:cNvSpPr/>
          <p:nvPr/>
        </p:nvSpPr>
        <p:spPr>
          <a:xfrm>
            <a:off x="8879977"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14" name="Vrije vorm: vorm 13">
            <a:extLst>
              <a:ext uri="{FF2B5EF4-FFF2-40B4-BE49-F238E27FC236}">
                <a16:creationId xmlns:a16="http://schemas.microsoft.com/office/drawing/2014/main" id="{6304FB0C-1A71-9573-A10B-25CE18784514}"/>
              </a:ext>
            </a:extLst>
          </p:cNvPr>
          <p:cNvSpPr>
            <a:spLocks noChangeAspect="1"/>
          </p:cNvSpPr>
          <p:nvPr/>
        </p:nvSpPr>
        <p:spPr>
          <a:xfrm rot="16200000">
            <a:off x="6989963"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5" name="Footer Placeholder 2">
            <a:extLst>
              <a:ext uri="{FF2B5EF4-FFF2-40B4-BE49-F238E27FC236}">
                <a16:creationId xmlns:a16="http://schemas.microsoft.com/office/drawing/2014/main" id="{F1203E10-D37F-E095-8837-C5F759BB14D1}"/>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6" name="Tijdelijke aanduiding voor inhoud 2">
            <a:extLst>
              <a:ext uri="{FF2B5EF4-FFF2-40B4-BE49-F238E27FC236}">
                <a16:creationId xmlns:a16="http://schemas.microsoft.com/office/drawing/2014/main" id="{A54F8774-A1BD-D7A2-4B13-87DCF2117D3C}"/>
              </a:ext>
            </a:extLst>
          </p:cNvPr>
          <p:cNvSpPr>
            <a:spLocks noGrp="1"/>
          </p:cNvSpPr>
          <p:nvPr>
            <p:ph sz="half" idx="1" hasCustomPrompt="1"/>
          </p:nvPr>
        </p:nvSpPr>
        <p:spPr>
          <a:xfrm>
            <a:off x="791999" y="1801089"/>
            <a:ext cx="5040001"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jdelijke aanduiding voor titel 1">
            <a:extLst>
              <a:ext uri="{FF2B5EF4-FFF2-40B4-BE49-F238E27FC236}">
                <a16:creationId xmlns:a16="http://schemas.microsoft.com/office/drawing/2014/main" id="{E6045E8A-C157-4011-DE31-CA7F23F0247B}"/>
              </a:ext>
            </a:extLst>
          </p:cNvPr>
          <p:cNvSpPr>
            <a:spLocks noGrp="1"/>
          </p:cNvSpPr>
          <p:nvPr>
            <p:ph type="title"/>
          </p:nvPr>
        </p:nvSpPr>
        <p:spPr>
          <a:xfrm>
            <a:off x="792000"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0" name="Tijdelijke aanduiding voor tekst 2">
            <a:extLst>
              <a:ext uri="{FF2B5EF4-FFF2-40B4-BE49-F238E27FC236}">
                <a16:creationId xmlns:a16="http://schemas.microsoft.com/office/drawing/2014/main" id="{3C37E02F-8FF4-4D68-759A-CE194F8DA8DD}"/>
              </a:ext>
            </a:extLst>
          </p:cNvPr>
          <p:cNvSpPr>
            <a:spLocks noGrp="1"/>
          </p:cNvSpPr>
          <p:nvPr>
            <p:ph type="body" idx="11" hasCustomPrompt="1"/>
          </p:nvPr>
        </p:nvSpPr>
        <p:spPr>
          <a:xfrm>
            <a:off x="791997"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40204370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multiple images 02">
    <p:spTree>
      <p:nvGrpSpPr>
        <p:cNvPr id="1" name=""/>
        <p:cNvGrpSpPr/>
        <p:nvPr/>
      </p:nvGrpSpPr>
      <p:grpSpPr>
        <a:xfrm>
          <a:off x="0" y="0"/>
          <a:ext cx="0" cy="0"/>
          <a:chOff x="0" y="0"/>
          <a:chExt cx="0" cy="0"/>
        </a:xfrm>
      </p:grpSpPr>
      <p:sp>
        <p:nvSpPr>
          <p:cNvPr id="21" name="Vrije vorm: vorm 20">
            <a:extLst>
              <a:ext uri="{FF2B5EF4-FFF2-40B4-BE49-F238E27FC236}">
                <a16:creationId xmlns:a16="http://schemas.microsoft.com/office/drawing/2014/main" id="{FDABA6E2-685F-E6F3-F709-98EA777E5AD2}"/>
              </a:ext>
            </a:extLst>
          </p:cNvPr>
          <p:cNvSpPr>
            <a:spLocks noChangeAspect="1"/>
          </p:cNvSpPr>
          <p:nvPr/>
        </p:nvSpPr>
        <p:spPr>
          <a:xfrm rot="10800000">
            <a:off x="6360002"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B4E0EE34-F0EB-A78A-7732-A6498A98A521}"/>
              </a:ext>
            </a:extLst>
          </p:cNvPr>
          <p:cNvSpPr/>
          <p:nvPr/>
        </p:nvSpPr>
        <p:spPr>
          <a:xfrm>
            <a:off x="8879989"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B5215D8D-8999-4F4C-B87B-B969396575A3}"/>
              </a:ext>
            </a:extLst>
          </p:cNvPr>
          <p:cNvSpPr/>
          <p:nvPr/>
        </p:nvSpPr>
        <p:spPr>
          <a:xfrm>
            <a:off x="8879977"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E5A0618B-04D3-6E5A-B9A9-0F3B2B739994}"/>
              </a:ext>
            </a:extLst>
          </p:cNvPr>
          <p:cNvSpPr>
            <a:spLocks noChangeAspect="1"/>
          </p:cNvSpPr>
          <p:nvPr/>
        </p:nvSpPr>
        <p:spPr>
          <a:xfrm rot="16200000">
            <a:off x="6989963"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20" name="Tijdelijke aanduiding voor afbeelding 19">
            <a:extLst>
              <a:ext uri="{FF2B5EF4-FFF2-40B4-BE49-F238E27FC236}">
                <a16:creationId xmlns:a16="http://schemas.microsoft.com/office/drawing/2014/main" id="{5BBC29BB-6510-527C-2816-2652A98FAACC}"/>
              </a:ext>
            </a:extLst>
          </p:cNvPr>
          <p:cNvSpPr>
            <a:spLocks noGrp="1"/>
          </p:cNvSpPr>
          <p:nvPr>
            <p:ph type="pic" sz="quarter" idx="15" hasCustomPrompt="1"/>
          </p:nvPr>
        </p:nvSpPr>
        <p:spPr>
          <a:xfrm>
            <a:off x="8879950" y="3434380"/>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7" name="Tijdelijke aanduiding voor afbeelding 16">
            <a:extLst>
              <a:ext uri="{FF2B5EF4-FFF2-40B4-BE49-F238E27FC236}">
                <a16:creationId xmlns:a16="http://schemas.microsoft.com/office/drawing/2014/main" id="{2FD023ED-19A9-752E-B06F-C0051E916EF9}"/>
              </a:ext>
            </a:extLst>
          </p:cNvPr>
          <p:cNvSpPr>
            <a:spLocks noGrp="1"/>
          </p:cNvSpPr>
          <p:nvPr>
            <p:ph type="pic" sz="quarter" idx="14" hasCustomPrompt="1"/>
          </p:nvPr>
        </p:nvSpPr>
        <p:spPr>
          <a:xfrm>
            <a:off x="8879937" y="91438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0" name="Tijdelijke aanduiding voor afbeelding 9">
            <a:extLst>
              <a:ext uri="{FF2B5EF4-FFF2-40B4-BE49-F238E27FC236}">
                <a16:creationId xmlns:a16="http://schemas.microsoft.com/office/drawing/2014/main" id="{BD06A1A4-7662-2810-DAF5-DD1A9A281AE4}"/>
              </a:ext>
            </a:extLst>
          </p:cNvPr>
          <p:cNvSpPr>
            <a:spLocks noGrp="1"/>
          </p:cNvSpPr>
          <p:nvPr>
            <p:ph type="pic" sz="quarter" idx="13" hasCustomPrompt="1"/>
          </p:nvPr>
        </p:nvSpPr>
        <p:spPr>
          <a:xfrm>
            <a:off x="6359962" y="3434369"/>
            <a:ext cx="2520000" cy="2520001"/>
          </a:xfrm>
          <a:custGeom>
            <a:avLst/>
            <a:gdLst>
              <a:gd name="connsiteX0" fmla="*/ 2520000 w 2520000"/>
              <a:gd name="connsiteY0" fmla="*/ 0 h 2520001"/>
              <a:gd name="connsiteX1" fmla="*/ 1 w 2520000"/>
              <a:gd name="connsiteY1" fmla="*/ 2520001 h 2520001"/>
              <a:gd name="connsiteX2" fmla="*/ 0 w 2520000"/>
              <a:gd name="connsiteY2" fmla="*/ 1 h 2520001"/>
            </a:gdLst>
            <a:ahLst/>
            <a:cxnLst>
              <a:cxn ang="0">
                <a:pos x="connsiteX0" y="connsiteY0"/>
              </a:cxn>
              <a:cxn ang="0">
                <a:pos x="connsiteX1" y="connsiteY1"/>
              </a:cxn>
              <a:cxn ang="0">
                <a:pos x="connsiteX2" y="connsiteY2"/>
              </a:cxn>
            </a:cxnLst>
            <a:rect l="l" t="t" r="r" b="b"/>
            <a:pathLst>
              <a:path w="2520000" h="2520001">
                <a:moveTo>
                  <a:pt x="2520000" y="0"/>
                </a:moveTo>
                <a:lnTo>
                  <a:pt x="1" y="2520001"/>
                </a:lnTo>
                <a:lnTo>
                  <a:pt x="0" y="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A08C4A73-29AF-49AA-7154-4FC8ED409A0C}"/>
              </a:ext>
            </a:extLst>
          </p:cNvPr>
          <p:cNvSpPr>
            <a:spLocks noGrp="1"/>
          </p:cNvSpPr>
          <p:nvPr>
            <p:ph type="pic" sz="quarter" idx="12" hasCustomPrompt="1"/>
          </p:nvPr>
        </p:nvSpPr>
        <p:spPr>
          <a:xfrm>
            <a:off x="7619925" y="914373"/>
            <a:ext cx="1260001" cy="2520001"/>
          </a:xfrm>
          <a:custGeom>
            <a:avLst/>
            <a:gdLst>
              <a:gd name="connsiteX0" fmla="*/ 1260001 w 1260001"/>
              <a:gd name="connsiteY0" fmla="*/ 0 h 2520001"/>
              <a:gd name="connsiteX1" fmla="*/ 1260001 w 1260001"/>
              <a:gd name="connsiteY1" fmla="*/ 2520001 h 2520001"/>
              <a:gd name="connsiteX2" fmla="*/ 0 w 1260001"/>
              <a:gd name="connsiteY2" fmla="*/ 1260001 h 2520001"/>
              <a:gd name="connsiteX3" fmla="*/ 1260001 w 1260001"/>
              <a:gd name="connsiteY3" fmla="*/ 0 h 2520001"/>
            </a:gdLst>
            <a:ahLst/>
            <a:cxnLst>
              <a:cxn ang="0">
                <a:pos x="connsiteX0" y="connsiteY0"/>
              </a:cxn>
              <a:cxn ang="0">
                <a:pos x="connsiteX1" y="connsiteY1"/>
              </a:cxn>
              <a:cxn ang="0">
                <a:pos x="connsiteX2" y="connsiteY2"/>
              </a:cxn>
              <a:cxn ang="0">
                <a:pos x="connsiteX3" y="connsiteY3"/>
              </a:cxn>
            </a:cxnLst>
            <a:rect l="l" t="t" r="r" b="b"/>
            <a:pathLst>
              <a:path w="1260001" h="2520001">
                <a:moveTo>
                  <a:pt x="1260001" y="0"/>
                </a:moveTo>
                <a:lnTo>
                  <a:pt x="1260001" y="2520001"/>
                </a:lnTo>
                <a:cubicBezTo>
                  <a:pt x="564165" y="2520002"/>
                  <a:pt x="0" y="1955835"/>
                  <a:pt x="0" y="1260001"/>
                </a:cubicBezTo>
                <a:cubicBezTo>
                  <a:pt x="0" y="564166"/>
                  <a:pt x="564165" y="0"/>
                  <a:pt x="1260001"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9" name="Footer Placeholder 2">
            <a:extLst>
              <a:ext uri="{FF2B5EF4-FFF2-40B4-BE49-F238E27FC236}">
                <a16:creationId xmlns:a16="http://schemas.microsoft.com/office/drawing/2014/main" id="{2B1935ED-4654-4DB3-1D65-057BDD4A3B2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DE3F791A-16DB-9BAE-837D-E4AD75CEA4FA}"/>
              </a:ext>
            </a:extLst>
          </p:cNvPr>
          <p:cNvSpPr>
            <a:spLocks noGrp="1"/>
          </p:cNvSpPr>
          <p:nvPr>
            <p:ph sz="half" idx="1" hasCustomPrompt="1"/>
          </p:nvPr>
        </p:nvSpPr>
        <p:spPr>
          <a:xfrm>
            <a:off x="791999" y="1801089"/>
            <a:ext cx="5040001"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jdelijke aanduiding voor titel 1">
            <a:extLst>
              <a:ext uri="{FF2B5EF4-FFF2-40B4-BE49-F238E27FC236}">
                <a16:creationId xmlns:a16="http://schemas.microsoft.com/office/drawing/2014/main" id="{507C6F38-8D0E-6D9E-4396-76880DF3ED30}"/>
              </a:ext>
            </a:extLst>
          </p:cNvPr>
          <p:cNvSpPr>
            <a:spLocks noGrp="1"/>
          </p:cNvSpPr>
          <p:nvPr>
            <p:ph type="title"/>
          </p:nvPr>
        </p:nvSpPr>
        <p:spPr>
          <a:xfrm>
            <a:off x="792000"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2" name="Tijdelijke aanduiding voor tekst 2">
            <a:extLst>
              <a:ext uri="{FF2B5EF4-FFF2-40B4-BE49-F238E27FC236}">
                <a16:creationId xmlns:a16="http://schemas.microsoft.com/office/drawing/2014/main" id="{AAE6BD5C-21F2-D692-FBA2-A7040895CD37}"/>
              </a:ext>
            </a:extLst>
          </p:cNvPr>
          <p:cNvSpPr>
            <a:spLocks noGrp="1"/>
          </p:cNvSpPr>
          <p:nvPr>
            <p:ph type="body" idx="11" hasCustomPrompt="1"/>
          </p:nvPr>
        </p:nvSpPr>
        <p:spPr>
          <a:xfrm>
            <a:off x="791997"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21505812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one image 02">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5EBE94DE-4B26-060E-5A1E-F2B6C047F9FC}"/>
              </a:ext>
            </a:extLst>
          </p:cNvPr>
          <p:cNvSpPr>
            <a:spLocks noGrp="1"/>
          </p:cNvSpPr>
          <p:nvPr>
            <p:ph type="pic" sz="quarter" idx="12" hasCustomPrompt="1"/>
          </p:nvPr>
        </p:nvSpPr>
        <p:spPr>
          <a:xfrm>
            <a:off x="6366222" y="908993"/>
            <a:ext cx="5033769" cy="5033789"/>
          </a:xfrm>
          <a:custGeom>
            <a:avLst/>
            <a:gdLst>
              <a:gd name="connsiteX0" fmla="*/ 2519964 w 5033769"/>
              <a:gd name="connsiteY0" fmla="*/ 1382954 h 5033789"/>
              <a:gd name="connsiteX1" fmla="*/ 2519964 w 5033769"/>
              <a:gd name="connsiteY1" fmla="*/ 2513777 h 5033789"/>
              <a:gd name="connsiteX2" fmla="*/ 2520001 w 5033769"/>
              <a:gd name="connsiteY2" fmla="*/ 2513777 h 5033789"/>
              <a:gd name="connsiteX3" fmla="*/ 2519989 w 5033769"/>
              <a:gd name="connsiteY3" fmla="*/ 2513789 h 5033789"/>
              <a:gd name="connsiteX4" fmla="*/ 3649376 w 5033769"/>
              <a:gd name="connsiteY4" fmla="*/ 2513789 h 5033789"/>
              <a:gd name="connsiteX5" fmla="*/ 3535235 w 5033769"/>
              <a:gd name="connsiteY5" fmla="*/ 2497467 h 5033789"/>
              <a:gd name="connsiteX6" fmla="*/ 2520261 w 5033769"/>
              <a:gd name="connsiteY6" fmla="*/ 1388840 h 5033789"/>
              <a:gd name="connsiteX7" fmla="*/ 2519964 w 5033769"/>
              <a:gd name="connsiteY7" fmla="*/ 0 h 5033789"/>
              <a:gd name="connsiteX8" fmla="*/ 2519964 w 5033769"/>
              <a:gd name="connsiteY8" fmla="*/ 1137072 h 5033789"/>
              <a:gd name="connsiteX9" fmla="*/ 2520261 w 5033769"/>
              <a:gd name="connsiteY9" fmla="*/ 1131185 h 5033789"/>
              <a:gd name="connsiteX10" fmla="*/ 3773756 w 5033769"/>
              <a:gd name="connsiteY10" fmla="*/ 13 h 5033789"/>
              <a:gd name="connsiteX11" fmla="*/ 5033757 w 5033769"/>
              <a:gd name="connsiteY11" fmla="*/ 1260013 h 5033789"/>
              <a:gd name="connsiteX12" fmla="*/ 3902584 w 5033769"/>
              <a:gd name="connsiteY12" fmla="*/ 2513507 h 5033789"/>
              <a:gd name="connsiteX13" fmla="*/ 3897013 w 5033769"/>
              <a:gd name="connsiteY13" fmla="*/ 2513789 h 5033789"/>
              <a:gd name="connsiteX14" fmla="*/ 5033769 w 5033769"/>
              <a:gd name="connsiteY14" fmla="*/ 2513789 h 5033789"/>
              <a:gd name="connsiteX15" fmla="*/ 5033768 w 5033769"/>
              <a:gd name="connsiteY15" fmla="*/ 5033789 h 5033789"/>
              <a:gd name="connsiteX16" fmla="*/ 2513768 w 5033769"/>
              <a:gd name="connsiteY16" fmla="*/ 5033789 h 5033789"/>
              <a:gd name="connsiteX17" fmla="*/ 2513769 w 5033769"/>
              <a:gd name="connsiteY17" fmla="*/ 2520008 h 5033789"/>
              <a:gd name="connsiteX18" fmla="*/ 1 w 5033769"/>
              <a:gd name="connsiteY18" fmla="*/ 5033777 h 5033789"/>
              <a:gd name="connsiteX19" fmla="*/ 0 w 5033769"/>
              <a:gd name="connsiteY19" fmla="*/ 2513777 h 5033789"/>
              <a:gd name="connsiteX20" fmla="*/ 2458226 w 5033769"/>
              <a:gd name="connsiteY20" fmla="*/ 2513776 h 5033789"/>
              <a:gd name="connsiteX21" fmla="*/ 2266042 w 5033769"/>
              <a:gd name="connsiteY21" fmla="*/ 2494401 h 5033789"/>
              <a:gd name="connsiteX22" fmla="*/ 1259962 w 5033769"/>
              <a:gd name="connsiteY22" fmla="*/ 1260001 h 5033789"/>
              <a:gd name="connsiteX23" fmla="*/ 2519964 w 5033769"/>
              <a:gd name="connsiteY23" fmla="*/ 0 h 503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33769" h="5033789">
                <a:moveTo>
                  <a:pt x="2519964" y="1382954"/>
                </a:moveTo>
                <a:lnTo>
                  <a:pt x="2519964" y="2513777"/>
                </a:lnTo>
                <a:lnTo>
                  <a:pt x="2520001" y="2513777"/>
                </a:lnTo>
                <a:lnTo>
                  <a:pt x="2519989" y="2513789"/>
                </a:lnTo>
                <a:lnTo>
                  <a:pt x="3649376" y="2513789"/>
                </a:lnTo>
                <a:lnTo>
                  <a:pt x="3535235" y="2497467"/>
                </a:lnTo>
                <a:cubicBezTo>
                  <a:pt x="2994600" y="2393880"/>
                  <a:pt x="2576720" y="1944783"/>
                  <a:pt x="2520261" y="1388840"/>
                </a:cubicBezTo>
                <a:close/>
                <a:moveTo>
                  <a:pt x="2519964" y="0"/>
                </a:moveTo>
                <a:lnTo>
                  <a:pt x="2519964" y="1137072"/>
                </a:lnTo>
                <a:lnTo>
                  <a:pt x="2520261" y="1131185"/>
                </a:lnTo>
                <a:cubicBezTo>
                  <a:pt x="2584786" y="495822"/>
                  <a:pt x="3121369" y="13"/>
                  <a:pt x="3773756" y="13"/>
                </a:cubicBezTo>
                <a:cubicBezTo>
                  <a:pt x="4469635" y="13"/>
                  <a:pt x="5033757" y="564134"/>
                  <a:pt x="5033757" y="1260013"/>
                </a:cubicBezTo>
                <a:cubicBezTo>
                  <a:pt x="5033757" y="1912399"/>
                  <a:pt x="4537948" y="2448983"/>
                  <a:pt x="3902584" y="2513507"/>
                </a:cubicBezTo>
                <a:lnTo>
                  <a:pt x="3897013" y="2513789"/>
                </a:lnTo>
                <a:lnTo>
                  <a:pt x="5033769" y="2513789"/>
                </a:lnTo>
                <a:lnTo>
                  <a:pt x="5033768" y="5033789"/>
                </a:lnTo>
                <a:lnTo>
                  <a:pt x="2513768" y="5033789"/>
                </a:lnTo>
                <a:lnTo>
                  <a:pt x="2513769" y="2520008"/>
                </a:lnTo>
                <a:lnTo>
                  <a:pt x="1" y="5033777"/>
                </a:lnTo>
                <a:lnTo>
                  <a:pt x="0" y="2513777"/>
                </a:lnTo>
                <a:lnTo>
                  <a:pt x="2458226" y="2513776"/>
                </a:lnTo>
                <a:lnTo>
                  <a:pt x="2266042" y="2494401"/>
                </a:lnTo>
                <a:cubicBezTo>
                  <a:pt x="1691901" y="2376903"/>
                  <a:pt x="1259962" y="1868856"/>
                  <a:pt x="1259962" y="1260001"/>
                </a:cubicBezTo>
                <a:cubicBezTo>
                  <a:pt x="1259962" y="564166"/>
                  <a:pt x="1824128" y="0"/>
                  <a:pt x="2519964"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9" name="Footer Placeholder 2">
            <a:extLst>
              <a:ext uri="{FF2B5EF4-FFF2-40B4-BE49-F238E27FC236}">
                <a16:creationId xmlns:a16="http://schemas.microsoft.com/office/drawing/2014/main" id="{8D77C0F8-F950-E1DC-2705-E0F0C8F0F3A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0F3F0CF1-3D93-9C13-64D1-D4F4A00E2DE9}"/>
              </a:ext>
            </a:extLst>
          </p:cNvPr>
          <p:cNvSpPr>
            <a:spLocks noGrp="1"/>
          </p:cNvSpPr>
          <p:nvPr>
            <p:ph sz="half" idx="1" hasCustomPrompt="1"/>
          </p:nvPr>
        </p:nvSpPr>
        <p:spPr>
          <a:xfrm>
            <a:off x="791999" y="1801089"/>
            <a:ext cx="5040001"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C126D6FC-3886-CFDD-25F2-64E0AB22EFD5}"/>
              </a:ext>
            </a:extLst>
          </p:cNvPr>
          <p:cNvSpPr>
            <a:spLocks noGrp="1"/>
          </p:cNvSpPr>
          <p:nvPr>
            <p:ph type="title"/>
          </p:nvPr>
        </p:nvSpPr>
        <p:spPr>
          <a:xfrm>
            <a:off x="792000"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1" name="Tijdelijke aanduiding voor tekst 2">
            <a:extLst>
              <a:ext uri="{FF2B5EF4-FFF2-40B4-BE49-F238E27FC236}">
                <a16:creationId xmlns:a16="http://schemas.microsoft.com/office/drawing/2014/main" id="{E0B38702-E488-AEA1-15A7-68721A5159B9}"/>
              </a:ext>
            </a:extLst>
          </p:cNvPr>
          <p:cNvSpPr>
            <a:spLocks noGrp="1"/>
          </p:cNvSpPr>
          <p:nvPr>
            <p:ph type="body" idx="11" hasCustomPrompt="1"/>
          </p:nvPr>
        </p:nvSpPr>
        <p:spPr>
          <a:xfrm>
            <a:off x="791997"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2141179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shapes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8879977"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8879963"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6360002"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8" name="Footer Placeholder 2">
            <a:extLst>
              <a:ext uri="{FF2B5EF4-FFF2-40B4-BE49-F238E27FC236}">
                <a16:creationId xmlns:a16="http://schemas.microsoft.com/office/drawing/2014/main" id="{8968ADAA-915B-B2DA-710A-2481D3CFFF76}"/>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38A8A0D5-0D2F-2CDC-A91D-31A1F63B1F6F}"/>
              </a:ext>
            </a:extLst>
          </p:cNvPr>
          <p:cNvSpPr>
            <a:spLocks noGrp="1"/>
          </p:cNvSpPr>
          <p:nvPr>
            <p:ph sz="half" idx="1" hasCustomPrompt="1"/>
          </p:nvPr>
        </p:nvSpPr>
        <p:spPr>
          <a:xfrm>
            <a:off x="791999" y="1801089"/>
            <a:ext cx="5040001"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jdelijke aanduiding voor titel 1">
            <a:extLst>
              <a:ext uri="{FF2B5EF4-FFF2-40B4-BE49-F238E27FC236}">
                <a16:creationId xmlns:a16="http://schemas.microsoft.com/office/drawing/2014/main" id="{0DE565B5-C229-A6D6-1074-B78C29BC062D}"/>
              </a:ext>
            </a:extLst>
          </p:cNvPr>
          <p:cNvSpPr>
            <a:spLocks noGrp="1"/>
          </p:cNvSpPr>
          <p:nvPr>
            <p:ph type="title"/>
          </p:nvPr>
        </p:nvSpPr>
        <p:spPr>
          <a:xfrm>
            <a:off x="792000"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2" name="Tijdelijke aanduiding voor tekst 2">
            <a:extLst>
              <a:ext uri="{FF2B5EF4-FFF2-40B4-BE49-F238E27FC236}">
                <a16:creationId xmlns:a16="http://schemas.microsoft.com/office/drawing/2014/main" id="{C83A08F2-2EA8-F0C0-3902-6DC6D39DDB73}"/>
              </a:ext>
            </a:extLst>
          </p:cNvPr>
          <p:cNvSpPr>
            <a:spLocks noGrp="1"/>
          </p:cNvSpPr>
          <p:nvPr>
            <p:ph type="body" idx="11" hasCustomPrompt="1"/>
          </p:nvPr>
        </p:nvSpPr>
        <p:spPr>
          <a:xfrm>
            <a:off x="791997"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7829876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multiple images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8879977"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8879963"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6360002"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4" name="Tijdelijke aanduiding voor afbeelding 3">
            <a:extLst>
              <a:ext uri="{FF2B5EF4-FFF2-40B4-BE49-F238E27FC236}">
                <a16:creationId xmlns:a16="http://schemas.microsoft.com/office/drawing/2014/main" id="{CB217713-8550-6E7D-74DA-B21E396D96B8}"/>
              </a:ext>
            </a:extLst>
          </p:cNvPr>
          <p:cNvSpPr>
            <a:spLocks noGrp="1"/>
          </p:cNvSpPr>
          <p:nvPr>
            <p:ph type="pic" sz="quarter" idx="14" hasCustomPrompt="1"/>
          </p:nvPr>
        </p:nvSpPr>
        <p:spPr>
          <a:xfrm>
            <a:off x="8879943" y="344655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5" name="Tijdelijke aanduiding voor afbeelding 4">
            <a:extLst>
              <a:ext uri="{FF2B5EF4-FFF2-40B4-BE49-F238E27FC236}">
                <a16:creationId xmlns:a16="http://schemas.microsoft.com/office/drawing/2014/main" id="{CE3366A8-6FCF-5D96-79E8-44158F6D91F1}"/>
              </a:ext>
            </a:extLst>
          </p:cNvPr>
          <p:cNvSpPr>
            <a:spLocks noGrp="1"/>
          </p:cNvSpPr>
          <p:nvPr>
            <p:ph type="pic" sz="quarter" idx="13" hasCustomPrompt="1"/>
          </p:nvPr>
        </p:nvSpPr>
        <p:spPr>
          <a:xfrm>
            <a:off x="8879930" y="929562"/>
            <a:ext cx="2520000" cy="2520001"/>
          </a:xfrm>
          <a:custGeom>
            <a:avLst/>
            <a:gdLst>
              <a:gd name="connsiteX0" fmla="*/ 2519999 w 2520000"/>
              <a:gd name="connsiteY0" fmla="*/ 0 h 2520001"/>
              <a:gd name="connsiteX1" fmla="*/ 2520000 w 2520000"/>
              <a:gd name="connsiteY1" fmla="*/ 2520000 h 2520001"/>
              <a:gd name="connsiteX2" fmla="*/ 0 w 2520000"/>
              <a:gd name="connsiteY2" fmla="*/ 2520001 h 2520001"/>
            </a:gdLst>
            <a:ahLst/>
            <a:cxnLst>
              <a:cxn ang="0">
                <a:pos x="connsiteX0" y="connsiteY0"/>
              </a:cxn>
              <a:cxn ang="0">
                <a:pos x="connsiteX1" y="connsiteY1"/>
              </a:cxn>
              <a:cxn ang="0">
                <a:pos x="connsiteX2" y="connsiteY2"/>
              </a:cxn>
            </a:cxnLst>
            <a:rect l="l" t="t" r="r" b="b"/>
            <a:pathLst>
              <a:path w="2520000" h="2520001">
                <a:moveTo>
                  <a:pt x="2519999" y="0"/>
                </a:moveTo>
                <a:lnTo>
                  <a:pt x="2520000" y="2520000"/>
                </a:lnTo>
                <a:lnTo>
                  <a:pt x="0" y="252000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43E36CDE-2109-3197-B5A1-145E138A70C5}"/>
              </a:ext>
            </a:extLst>
          </p:cNvPr>
          <p:cNvSpPr>
            <a:spLocks noGrp="1"/>
          </p:cNvSpPr>
          <p:nvPr>
            <p:ph type="pic" sz="quarter" idx="12" hasCustomPrompt="1"/>
          </p:nvPr>
        </p:nvSpPr>
        <p:spPr>
          <a:xfrm>
            <a:off x="6359969" y="935088"/>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6" name="Footer Placeholder 2">
            <a:extLst>
              <a:ext uri="{FF2B5EF4-FFF2-40B4-BE49-F238E27FC236}">
                <a16:creationId xmlns:a16="http://schemas.microsoft.com/office/drawing/2014/main" id="{63F0A3E5-AB46-C9B8-39F0-2BFD5C30B27D}"/>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A5BDE1BA-D8BA-0CA5-9E62-1B9CB9C060EA}"/>
              </a:ext>
            </a:extLst>
          </p:cNvPr>
          <p:cNvSpPr>
            <a:spLocks noGrp="1"/>
          </p:cNvSpPr>
          <p:nvPr>
            <p:ph sz="half" idx="1" hasCustomPrompt="1"/>
          </p:nvPr>
        </p:nvSpPr>
        <p:spPr>
          <a:xfrm>
            <a:off x="791999" y="1801089"/>
            <a:ext cx="5040001"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jdelijke aanduiding voor titel 1">
            <a:extLst>
              <a:ext uri="{FF2B5EF4-FFF2-40B4-BE49-F238E27FC236}">
                <a16:creationId xmlns:a16="http://schemas.microsoft.com/office/drawing/2014/main" id="{3EAA488C-8B17-EF40-8EF7-CAFD84DE46E8}"/>
              </a:ext>
            </a:extLst>
          </p:cNvPr>
          <p:cNvSpPr>
            <a:spLocks noGrp="1"/>
          </p:cNvSpPr>
          <p:nvPr>
            <p:ph type="title"/>
          </p:nvPr>
        </p:nvSpPr>
        <p:spPr>
          <a:xfrm>
            <a:off x="792000"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4" name="Tijdelijke aanduiding voor tekst 2">
            <a:extLst>
              <a:ext uri="{FF2B5EF4-FFF2-40B4-BE49-F238E27FC236}">
                <a16:creationId xmlns:a16="http://schemas.microsoft.com/office/drawing/2014/main" id="{2F0E68EE-5BE7-87DD-9F8B-8DB011C8E97B}"/>
              </a:ext>
            </a:extLst>
          </p:cNvPr>
          <p:cNvSpPr>
            <a:spLocks noGrp="1"/>
          </p:cNvSpPr>
          <p:nvPr>
            <p:ph type="body" idx="11" hasCustomPrompt="1"/>
          </p:nvPr>
        </p:nvSpPr>
        <p:spPr>
          <a:xfrm>
            <a:off x="791997"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056660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2C0AEA8-36A5-0A78-8020-162823F2DF22}"/>
              </a:ext>
            </a:extLst>
          </p:cNvPr>
          <p:cNvSpPr>
            <a:spLocks noGrp="1"/>
          </p:cNvSpPr>
          <p:nvPr>
            <p:ph sz="half" idx="1" hasCustomPrompt="1"/>
          </p:nvPr>
        </p:nvSpPr>
        <p:spPr>
          <a:xfrm>
            <a:off x="792000" y="1941197"/>
            <a:ext cx="5040000" cy="4605686"/>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inhoud 2">
            <a:extLst>
              <a:ext uri="{FF2B5EF4-FFF2-40B4-BE49-F238E27FC236}">
                <a16:creationId xmlns:a16="http://schemas.microsoft.com/office/drawing/2014/main" id="{5E56D917-8B3E-E3F3-59B6-BFAF8729DE68}"/>
              </a:ext>
            </a:extLst>
          </p:cNvPr>
          <p:cNvSpPr>
            <a:spLocks noGrp="1"/>
          </p:cNvSpPr>
          <p:nvPr>
            <p:ph sz="half" idx="10" hasCustomPrompt="1"/>
          </p:nvPr>
        </p:nvSpPr>
        <p:spPr>
          <a:xfrm>
            <a:off x="6360002" y="1941197"/>
            <a:ext cx="5040000" cy="4605686"/>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a:extLst>
              <a:ext uri="{FF2B5EF4-FFF2-40B4-BE49-F238E27FC236}">
                <a16:creationId xmlns:a16="http://schemas.microsoft.com/office/drawing/2014/main" id="{24A31AAF-BF23-0A37-0AC9-1605529D0101}"/>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titel 1">
            <a:extLst>
              <a:ext uri="{FF2B5EF4-FFF2-40B4-BE49-F238E27FC236}">
                <a16:creationId xmlns:a16="http://schemas.microsoft.com/office/drawing/2014/main" id="{1FF692A7-8273-C9DE-2CF6-2DBE10E989FF}"/>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36742835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one image 03">
    <p:spTree>
      <p:nvGrpSpPr>
        <p:cNvPr id="1" name=""/>
        <p:cNvGrpSpPr/>
        <p:nvPr/>
      </p:nvGrpSpPr>
      <p:grpSpPr>
        <a:xfrm>
          <a:off x="0" y="0"/>
          <a:ext cx="0" cy="0"/>
          <a:chOff x="0" y="0"/>
          <a:chExt cx="0" cy="0"/>
        </a:xfrm>
      </p:grpSpPr>
      <p:sp>
        <p:nvSpPr>
          <p:cNvPr id="13" name="Tijdelijke aanduiding voor afbeelding 12">
            <a:extLst>
              <a:ext uri="{FF2B5EF4-FFF2-40B4-BE49-F238E27FC236}">
                <a16:creationId xmlns:a16="http://schemas.microsoft.com/office/drawing/2014/main" id="{9ED2D670-E603-60EE-4F3B-5B5343957365}"/>
              </a:ext>
            </a:extLst>
          </p:cNvPr>
          <p:cNvSpPr>
            <a:spLocks noGrp="1"/>
          </p:cNvSpPr>
          <p:nvPr>
            <p:ph type="pic" sz="quarter" idx="12" hasCustomPrompt="1"/>
          </p:nvPr>
        </p:nvSpPr>
        <p:spPr>
          <a:xfrm>
            <a:off x="6370051" y="917534"/>
            <a:ext cx="5029927" cy="5031466"/>
          </a:xfrm>
          <a:custGeom>
            <a:avLst/>
            <a:gdLst>
              <a:gd name="connsiteX0" fmla="*/ 2520000 w 5029927"/>
              <a:gd name="connsiteY0" fmla="*/ 2524522 h 5031466"/>
              <a:gd name="connsiteX1" fmla="*/ 2520000 w 5029927"/>
              <a:gd name="connsiteY1" fmla="*/ 3620442 h 5031466"/>
              <a:gd name="connsiteX2" fmla="*/ 2529606 w 5029927"/>
              <a:gd name="connsiteY2" fmla="*/ 3548425 h 5031466"/>
              <a:gd name="connsiteX3" fmla="*/ 3515992 w 5029927"/>
              <a:gd name="connsiteY3" fmla="*/ 2537065 h 5031466"/>
              <a:gd name="connsiteX4" fmla="*/ 3640418 w 5029927"/>
              <a:gd name="connsiteY4" fmla="*/ 2524522 h 5031466"/>
              <a:gd name="connsiteX5" fmla="*/ 2520056 w 5029927"/>
              <a:gd name="connsiteY5" fmla="*/ 0 h 5031466"/>
              <a:gd name="connsiteX6" fmla="*/ 2520057 w 5029927"/>
              <a:gd name="connsiteY6" fmla="*/ 2514378 h 5031466"/>
              <a:gd name="connsiteX7" fmla="*/ 5029912 w 5029927"/>
              <a:gd name="connsiteY7" fmla="*/ 4521 h 5031466"/>
              <a:gd name="connsiteX8" fmla="*/ 5029913 w 5029927"/>
              <a:gd name="connsiteY8" fmla="*/ 2524521 h 5031466"/>
              <a:gd name="connsiteX9" fmla="*/ 3899433 w 5029927"/>
              <a:gd name="connsiteY9" fmla="*/ 2524522 h 5031466"/>
              <a:gd name="connsiteX10" fmla="*/ 4023860 w 5029927"/>
              <a:gd name="connsiteY10" fmla="*/ 2537065 h 5031466"/>
              <a:gd name="connsiteX11" fmla="*/ 5029927 w 5029927"/>
              <a:gd name="connsiteY11" fmla="*/ 3771466 h 5031466"/>
              <a:gd name="connsiteX12" fmla="*/ 3769926 w 5029927"/>
              <a:gd name="connsiteY12" fmla="*/ 5031466 h 5031466"/>
              <a:gd name="connsiteX13" fmla="*/ 2535525 w 5029927"/>
              <a:gd name="connsiteY13" fmla="*/ 4025400 h 5031466"/>
              <a:gd name="connsiteX14" fmla="*/ 2520000 w 5029927"/>
              <a:gd name="connsiteY14" fmla="*/ 3923677 h 5031466"/>
              <a:gd name="connsiteX15" fmla="*/ 2520000 w 5029927"/>
              <a:gd name="connsiteY15" fmla="*/ 5031466 h 5031466"/>
              <a:gd name="connsiteX16" fmla="*/ 0 w 5029927"/>
              <a:gd name="connsiteY16" fmla="*/ 5031466 h 5031466"/>
              <a:gd name="connsiteX17" fmla="*/ 0 w 5029927"/>
              <a:gd name="connsiteY17" fmla="*/ 2511466 h 5031466"/>
              <a:gd name="connsiteX18" fmla="*/ 8592 w 5029927"/>
              <a:gd name="connsiteY18"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927" h="5031466">
                <a:moveTo>
                  <a:pt x="2520000" y="2524522"/>
                </a:moveTo>
                <a:lnTo>
                  <a:pt x="2520000" y="3620442"/>
                </a:lnTo>
                <a:lnTo>
                  <a:pt x="2529606" y="3548425"/>
                </a:lnTo>
                <a:cubicBezTo>
                  <a:pt x="2620125" y="3041670"/>
                  <a:pt x="3013601" y="2639869"/>
                  <a:pt x="3515992" y="2537065"/>
                </a:cubicBezTo>
                <a:lnTo>
                  <a:pt x="3640418" y="2524522"/>
                </a:lnTo>
                <a:close/>
                <a:moveTo>
                  <a:pt x="2520056" y="0"/>
                </a:moveTo>
                <a:lnTo>
                  <a:pt x="2520057" y="2514378"/>
                </a:lnTo>
                <a:lnTo>
                  <a:pt x="5029912" y="4521"/>
                </a:lnTo>
                <a:lnTo>
                  <a:pt x="5029913" y="2524521"/>
                </a:lnTo>
                <a:lnTo>
                  <a:pt x="3899433" y="2524522"/>
                </a:lnTo>
                <a:lnTo>
                  <a:pt x="4023860" y="2537065"/>
                </a:lnTo>
                <a:cubicBezTo>
                  <a:pt x="4598021" y="2654555"/>
                  <a:pt x="5029927" y="3162572"/>
                  <a:pt x="5029927" y="3771466"/>
                </a:cubicBezTo>
                <a:cubicBezTo>
                  <a:pt x="5029927" y="4467345"/>
                  <a:pt x="4465806" y="5031466"/>
                  <a:pt x="3769926" y="5031466"/>
                </a:cubicBezTo>
                <a:cubicBezTo>
                  <a:pt x="3161033" y="5031466"/>
                  <a:pt x="2653015" y="4599561"/>
                  <a:pt x="2535525" y="4025400"/>
                </a:cubicBezTo>
                <a:lnTo>
                  <a:pt x="2520000" y="3923677"/>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8" name="Footer Placeholder 2">
            <a:extLst>
              <a:ext uri="{FF2B5EF4-FFF2-40B4-BE49-F238E27FC236}">
                <a16:creationId xmlns:a16="http://schemas.microsoft.com/office/drawing/2014/main" id="{5A333C57-8725-5EC3-58E7-34DFEF8A2218}"/>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30227519-0D87-E5EF-C966-7D4C0F01BC82}"/>
              </a:ext>
            </a:extLst>
          </p:cNvPr>
          <p:cNvSpPr>
            <a:spLocks noGrp="1"/>
          </p:cNvSpPr>
          <p:nvPr>
            <p:ph sz="half" idx="1" hasCustomPrompt="1"/>
          </p:nvPr>
        </p:nvSpPr>
        <p:spPr>
          <a:xfrm>
            <a:off x="791999" y="1801089"/>
            <a:ext cx="5040001"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jdelijke aanduiding voor titel 1">
            <a:extLst>
              <a:ext uri="{FF2B5EF4-FFF2-40B4-BE49-F238E27FC236}">
                <a16:creationId xmlns:a16="http://schemas.microsoft.com/office/drawing/2014/main" id="{3AFEE3AA-86A2-DDAD-2BFE-69958820FD4A}"/>
              </a:ext>
            </a:extLst>
          </p:cNvPr>
          <p:cNvSpPr>
            <a:spLocks noGrp="1"/>
          </p:cNvSpPr>
          <p:nvPr>
            <p:ph type="title"/>
          </p:nvPr>
        </p:nvSpPr>
        <p:spPr>
          <a:xfrm>
            <a:off x="792000"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0" name="Tijdelijke aanduiding voor tekst 2">
            <a:extLst>
              <a:ext uri="{FF2B5EF4-FFF2-40B4-BE49-F238E27FC236}">
                <a16:creationId xmlns:a16="http://schemas.microsoft.com/office/drawing/2014/main" id="{AB400054-6479-D8A6-1E2E-11D8538F129B}"/>
              </a:ext>
            </a:extLst>
          </p:cNvPr>
          <p:cNvSpPr>
            <a:spLocks noGrp="1"/>
          </p:cNvSpPr>
          <p:nvPr>
            <p:ph type="body" idx="11" hasCustomPrompt="1"/>
          </p:nvPr>
        </p:nvSpPr>
        <p:spPr>
          <a:xfrm>
            <a:off x="791997"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262486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one image 0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AC286A-338D-4219-0A98-80D7321BD693}"/>
              </a:ext>
            </a:extLst>
          </p:cNvPr>
          <p:cNvSpPr>
            <a:spLocks noGrp="1"/>
          </p:cNvSpPr>
          <p:nvPr>
            <p:ph type="pic" sz="quarter" idx="15" hasCustomPrompt="1"/>
          </p:nvPr>
        </p:nvSpPr>
        <p:spPr>
          <a:xfrm>
            <a:off x="6359525" y="757379"/>
            <a:ext cx="5832475" cy="5789502"/>
          </a:xfrm>
          <a:prstGeom prst="rect">
            <a:avLst/>
          </a:prstGeom>
        </p:spPr>
        <p:txBody>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Wingdings" panose="05000000000000000000" pitchFamily="2" charset="2"/>
              <a:buChar char="§"/>
              <a:tabLst/>
              <a:defRPr/>
            </a:pPr>
            <a:r>
              <a:rPr lang="en-US" dirty="0"/>
              <a:t>Click to add image</a:t>
            </a:r>
          </a:p>
          <a:p>
            <a:endParaRPr lang="en-BE" dirty="0"/>
          </a:p>
        </p:txBody>
      </p:sp>
      <p:sp>
        <p:nvSpPr>
          <p:cNvPr id="9" name="Footer Placeholder 2">
            <a:extLst>
              <a:ext uri="{FF2B5EF4-FFF2-40B4-BE49-F238E27FC236}">
                <a16:creationId xmlns:a16="http://schemas.microsoft.com/office/drawing/2014/main" id="{85AE95C5-86B5-90BF-5D7E-E80F3237B0F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2984FA37-35A6-2365-B153-52B311FBFEA4}"/>
              </a:ext>
            </a:extLst>
          </p:cNvPr>
          <p:cNvSpPr>
            <a:spLocks noGrp="1"/>
          </p:cNvSpPr>
          <p:nvPr>
            <p:ph sz="half" idx="1" hasCustomPrompt="1"/>
          </p:nvPr>
        </p:nvSpPr>
        <p:spPr>
          <a:xfrm>
            <a:off x="791999" y="1801089"/>
            <a:ext cx="5040001"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0F1FA734-F4D4-334D-5744-C81EAFDED1A0}"/>
              </a:ext>
            </a:extLst>
          </p:cNvPr>
          <p:cNvSpPr>
            <a:spLocks noGrp="1"/>
          </p:cNvSpPr>
          <p:nvPr>
            <p:ph type="title"/>
          </p:nvPr>
        </p:nvSpPr>
        <p:spPr>
          <a:xfrm>
            <a:off x="792000"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1" name="Tijdelijke aanduiding voor tekst 2">
            <a:extLst>
              <a:ext uri="{FF2B5EF4-FFF2-40B4-BE49-F238E27FC236}">
                <a16:creationId xmlns:a16="http://schemas.microsoft.com/office/drawing/2014/main" id="{E550044D-EC98-CDCD-B00F-E34E7C3E1CC8}"/>
              </a:ext>
            </a:extLst>
          </p:cNvPr>
          <p:cNvSpPr>
            <a:spLocks noGrp="1"/>
          </p:cNvSpPr>
          <p:nvPr>
            <p:ph type="body" idx="11" hasCustomPrompt="1"/>
          </p:nvPr>
        </p:nvSpPr>
        <p:spPr>
          <a:xfrm>
            <a:off x="791997"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4441122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one image 05">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AC730FC-3807-86A2-F8F4-1781854F645A}"/>
              </a:ext>
            </a:extLst>
          </p:cNvPr>
          <p:cNvSpPr>
            <a:spLocks noGrp="1"/>
          </p:cNvSpPr>
          <p:nvPr>
            <p:ph sz="quarter" idx="14"/>
          </p:nvPr>
        </p:nvSpPr>
        <p:spPr>
          <a:xfrm>
            <a:off x="6359526" y="757379"/>
            <a:ext cx="5040000" cy="578950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9" name="Footer Placeholder 2">
            <a:extLst>
              <a:ext uri="{FF2B5EF4-FFF2-40B4-BE49-F238E27FC236}">
                <a16:creationId xmlns:a16="http://schemas.microsoft.com/office/drawing/2014/main" id="{DFCABAB1-D6D7-7102-A229-34607F18225A}"/>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D77AFDCD-2C3D-ABA7-99BD-D64CDFB2A345}"/>
              </a:ext>
            </a:extLst>
          </p:cNvPr>
          <p:cNvSpPr>
            <a:spLocks noGrp="1"/>
          </p:cNvSpPr>
          <p:nvPr>
            <p:ph sz="half" idx="1" hasCustomPrompt="1"/>
          </p:nvPr>
        </p:nvSpPr>
        <p:spPr>
          <a:xfrm>
            <a:off x="791999" y="1801089"/>
            <a:ext cx="5040001" cy="4745792"/>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jdelijke aanduiding voor titel 1">
            <a:extLst>
              <a:ext uri="{FF2B5EF4-FFF2-40B4-BE49-F238E27FC236}">
                <a16:creationId xmlns:a16="http://schemas.microsoft.com/office/drawing/2014/main" id="{B5EE51F7-9BD0-98FA-2C1E-B2090593BEE0}"/>
              </a:ext>
            </a:extLst>
          </p:cNvPr>
          <p:cNvSpPr>
            <a:spLocks noGrp="1"/>
          </p:cNvSpPr>
          <p:nvPr>
            <p:ph type="title"/>
          </p:nvPr>
        </p:nvSpPr>
        <p:spPr>
          <a:xfrm>
            <a:off x="792000"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4" name="Tijdelijke aanduiding voor tekst 2">
            <a:extLst>
              <a:ext uri="{FF2B5EF4-FFF2-40B4-BE49-F238E27FC236}">
                <a16:creationId xmlns:a16="http://schemas.microsoft.com/office/drawing/2014/main" id="{53A2AEC9-B114-6C22-06CF-FCAA410464BF}"/>
              </a:ext>
            </a:extLst>
          </p:cNvPr>
          <p:cNvSpPr>
            <a:spLocks noGrp="1"/>
          </p:cNvSpPr>
          <p:nvPr>
            <p:ph type="body" idx="11" hasCustomPrompt="1"/>
          </p:nvPr>
        </p:nvSpPr>
        <p:spPr>
          <a:xfrm>
            <a:off x="791997"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26353080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hapes and title 01">
    <p:spTree>
      <p:nvGrpSpPr>
        <p:cNvPr id="1" name=""/>
        <p:cNvGrpSpPr/>
        <p:nvPr/>
      </p:nvGrpSpPr>
      <p:grpSpPr>
        <a:xfrm>
          <a:off x="0" y="0"/>
          <a:ext cx="0" cy="0"/>
          <a:chOff x="0" y="0"/>
          <a:chExt cx="0" cy="0"/>
        </a:xfrm>
      </p:grpSpPr>
      <p:sp>
        <p:nvSpPr>
          <p:cNvPr id="5" name="Vrije vorm: vorm 4">
            <a:extLst>
              <a:ext uri="{FF2B5EF4-FFF2-40B4-BE49-F238E27FC236}">
                <a16:creationId xmlns:a16="http://schemas.microsoft.com/office/drawing/2014/main" id="{36B21C0E-85D6-BE90-0206-45AD0D4362F2}"/>
              </a:ext>
            </a:extLst>
          </p:cNvPr>
          <p:cNvSpPr/>
          <p:nvPr/>
        </p:nvSpPr>
        <p:spPr>
          <a:xfrm rot="13500000">
            <a:off x="1161043" y="3798044"/>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AEC5FFC3-5F75-5246-054B-E4F0D5B92918}"/>
              </a:ext>
            </a:extLst>
          </p:cNvPr>
          <p:cNvSpPr/>
          <p:nvPr/>
        </p:nvSpPr>
        <p:spPr>
          <a:xfrm>
            <a:off x="3311997" y="909001"/>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CCB94422-7EEB-D43D-A4B0-B4249C8AF168}"/>
              </a:ext>
            </a:extLst>
          </p:cNvPr>
          <p:cNvSpPr/>
          <p:nvPr/>
        </p:nvSpPr>
        <p:spPr>
          <a:xfrm>
            <a:off x="791999" y="909001"/>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CACCFB09-D7D1-5807-1E3D-CCB5DD0A9BD7}"/>
              </a:ext>
            </a:extLst>
          </p:cNvPr>
          <p:cNvSpPr/>
          <p:nvPr/>
        </p:nvSpPr>
        <p:spPr>
          <a:xfrm>
            <a:off x="3311996" y="3428988"/>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16" name="Tijdelijke aanduiding voor inhoud 2">
            <a:extLst>
              <a:ext uri="{FF2B5EF4-FFF2-40B4-BE49-F238E27FC236}">
                <a16:creationId xmlns:a16="http://schemas.microsoft.com/office/drawing/2014/main" id="{155F3C9D-40B8-D5BD-8B15-C41EC4E7B723}"/>
              </a:ext>
            </a:extLst>
          </p:cNvPr>
          <p:cNvSpPr>
            <a:spLocks noGrp="1"/>
          </p:cNvSpPr>
          <p:nvPr>
            <p:ph sz="half" idx="1" hasCustomPrompt="1"/>
          </p:nvPr>
        </p:nvSpPr>
        <p:spPr>
          <a:xfrm>
            <a:off x="6359988" y="1801089"/>
            <a:ext cx="5069195" cy="4723431"/>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2">
            <a:extLst>
              <a:ext uri="{FF2B5EF4-FFF2-40B4-BE49-F238E27FC236}">
                <a16:creationId xmlns:a16="http://schemas.microsoft.com/office/drawing/2014/main" id="{7DE45303-FA94-227F-1865-9B54BEAA223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2" name="Tijdelijke aanduiding voor tekst 2">
            <a:extLst>
              <a:ext uri="{FF2B5EF4-FFF2-40B4-BE49-F238E27FC236}">
                <a16:creationId xmlns:a16="http://schemas.microsoft.com/office/drawing/2014/main" id="{AB845D68-85EA-8FD1-0F12-113F799534E8}"/>
              </a:ext>
            </a:extLst>
          </p:cNvPr>
          <p:cNvSpPr>
            <a:spLocks noGrp="1"/>
          </p:cNvSpPr>
          <p:nvPr>
            <p:ph type="body" idx="13" hasCustomPrompt="1"/>
          </p:nvPr>
        </p:nvSpPr>
        <p:spPr>
          <a:xfrm>
            <a:off x="6359900"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3" name="Tijdelijke aanduiding voor titel 1">
            <a:extLst>
              <a:ext uri="{FF2B5EF4-FFF2-40B4-BE49-F238E27FC236}">
                <a16:creationId xmlns:a16="http://schemas.microsoft.com/office/drawing/2014/main" id="{25FD1D06-6955-074B-C33F-291413F668FD}"/>
              </a:ext>
            </a:extLst>
          </p:cNvPr>
          <p:cNvSpPr>
            <a:spLocks noGrp="1"/>
          </p:cNvSpPr>
          <p:nvPr>
            <p:ph type="title"/>
          </p:nvPr>
        </p:nvSpPr>
        <p:spPr>
          <a:xfrm>
            <a:off x="6359975"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5508435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ultiple images and title 01">
    <p:spTree>
      <p:nvGrpSpPr>
        <p:cNvPr id="1" name=""/>
        <p:cNvGrpSpPr/>
        <p:nvPr/>
      </p:nvGrpSpPr>
      <p:grpSpPr>
        <a:xfrm>
          <a:off x="0" y="0"/>
          <a:ext cx="0" cy="0"/>
          <a:chOff x="0" y="0"/>
          <a:chExt cx="0" cy="0"/>
        </a:xfrm>
      </p:grpSpPr>
      <p:sp>
        <p:nvSpPr>
          <p:cNvPr id="26" name="Vrije vorm: vorm 25">
            <a:extLst>
              <a:ext uri="{FF2B5EF4-FFF2-40B4-BE49-F238E27FC236}">
                <a16:creationId xmlns:a16="http://schemas.microsoft.com/office/drawing/2014/main" id="{3B768417-84B8-4DE2-B012-8B10435FA345}"/>
              </a:ext>
            </a:extLst>
          </p:cNvPr>
          <p:cNvSpPr/>
          <p:nvPr/>
        </p:nvSpPr>
        <p:spPr>
          <a:xfrm rot="13500000">
            <a:off x="1161046"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C5C134B3-0C65-09AB-E1C8-00A828796E03}"/>
              </a:ext>
            </a:extLst>
          </p:cNvPr>
          <p:cNvSpPr/>
          <p:nvPr/>
        </p:nvSpPr>
        <p:spPr>
          <a:xfrm>
            <a:off x="3312000"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9960CBC0-B3E6-7815-A46E-4557FB4748A9}"/>
              </a:ext>
            </a:extLst>
          </p:cNvPr>
          <p:cNvSpPr/>
          <p:nvPr/>
        </p:nvSpPr>
        <p:spPr>
          <a:xfrm>
            <a:off x="792002"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9" name="Vrije vorm: vorm 28">
            <a:extLst>
              <a:ext uri="{FF2B5EF4-FFF2-40B4-BE49-F238E27FC236}">
                <a16:creationId xmlns:a16="http://schemas.microsoft.com/office/drawing/2014/main" id="{E370AB24-64BC-5CD5-795A-AFF00B6F927B}"/>
              </a:ext>
            </a:extLst>
          </p:cNvPr>
          <p:cNvSpPr/>
          <p:nvPr/>
        </p:nvSpPr>
        <p:spPr>
          <a:xfrm>
            <a:off x="3311999"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5" name="Tijdelijke aanduiding voor afbeelding 24">
            <a:extLst>
              <a:ext uri="{FF2B5EF4-FFF2-40B4-BE49-F238E27FC236}">
                <a16:creationId xmlns:a16="http://schemas.microsoft.com/office/drawing/2014/main" id="{6886C291-C616-C8D3-E7D4-970392A52E6F}"/>
              </a:ext>
            </a:extLst>
          </p:cNvPr>
          <p:cNvSpPr>
            <a:spLocks noGrp="1"/>
          </p:cNvSpPr>
          <p:nvPr>
            <p:ph type="pic" sz="quarter" idx="16" hasCustomPrompt="1"/>
          </p:nvPr>
        </p:nvSpPr>
        <p:spPr>
          <a:xfrm>
            <a:off x="791993" y="3429008"/>
            <a:ext cx="2519985" cy="2519986"/>
          </a:xfrm>
          <a:custGeom>
            <a:avLst/>
            <a:gdLst>
              <a:gd name="connsiteX0" fmla="*/ 1259993 w 2519985"/>
              <a:gd name="connsiteY0" fmla="*/ 0 h 2519986"/>
              <a:gd name="connsiteX1" fmla="*/ 2519985 w 2519985"/>
              <a:gd name="connsiteY1" fmla="*/ 1259993 h 2519986"/>
              <a:gd name="connsiteX2" fmla="*/ 1259993 w 2519985"/>
              <a:gd name="connsiteY2" fmla="*/ 2519986 h 2519986"/>
              <a:gd name="connsiteX3" fmla="*/ 0 w 2519985"/>
              <a:gd name="connsiteY3" fmla="*/ 1259993 h 2519986"/>
            </a:gdLst>
            <a:ahLst/>
            <a:cxnLst>
              <a:cxn ang="0">
                <a:pos x="connsiteX0" y="connsiteY0"/>
              </a:cxn>
              <a:cxn ang="0">
                <a:pos x="connsiteX1" y="connsiteY1"/>
              </a:cxn>
              <a:cxn ang="0">
                <a:pos x="connsiteX2" y="connsiteY2"/>
              </a:cxn>
              <a:cxn ang="0">
                <a:pos x="connsiteX3" y="connsiteY3"/>
              </a:cxn>
            </a:cxnLst>
            <a:rect l="l" t="t" r="r" b="b"/>
            <a:pathLst>
              <a:path w="2519985" h="2519986">
                <a:moveTo>
                  <a:pt x="1259993" y="0"/>
                </a:moveTo>
                <a:lnTo>
                  <a:pt x="2519985" y="1259993"/>
                </a:lnTo>
                <a:lnTo>
                  <a:pt x="1259993" y="2519986"/>
                </a:lnTo>
                <a:lnTo>
                  <a:pt x="0" y="1259993"/>
                </a:ln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2" name="Tijdelijke aanduiding voor afbeelding 21">
            <a:extLst>
              <a:ext uri="{FF2B5EF4-FFF2-40B4-BE49-F238E27FC236}">
                <a16:creationId xmlns:a16="http://schemas.microsoft.com/office/drawing/2014/main" id="{6B034BEE-BCA7-F72A-2C28-2D21AB93B960}"/>
              </a:ext>
            </a:extLst>
          </p:cNvPr>
          <p:cNvSpPr>
            <a:spLocks noGrp="1"/>
          </p:cNvSpPr>
          <p:nvPr>
            <p:ph type="pic" sz="quarter" idx="15" hasCustomPrompt="1"/>
          </p:nvPr>
        </p:nvSpPr>
        <p:spPr>
          <a:xfrm>
            <a:off x="3311989" y="342899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16" name="Tijdelijke aanduiding voor afbeelding 15">
            <a:extLst>
              <a:ext uri="{FF2B5EF4-FFF2-40B4-BE49-F238E27FC236}">
                <a16:creationId xmlns:a16="http://schemas.microsoft.com/office/drawing/2014/main" id="{01794381-8EDE-2E41-B9B3-79B9AE44AC5F}"/>
              </a:ext>
            </a:extLst>
          </p:cNvPr>
          <p:cNvSpPr>
            <a:spLocks noGrp="1"/>
          </p:cNvSpPr>
          <p:nvPr>
            <p:ph type="pic" sz="quarter" idx="12" hasCustomPrompt="1"/>
          </p:nvPr>
        </p:nvSpPr>
        <p:spPr>
          <a:xfrm>
            <a:off x="791990" y="909005"/>
            <a:ext cx="2520000" cy="2520000"/>
          </a:xfrm>
          <a:custGeom>
            <a:avLst/>
            <a:gdLst>
              <a:gd name="connsiteX0" fmla="*/ 1259999 w 2520000"/>
              <a:gd name="connsiteY0" fmla="*/ 0 h 2520000"/>
              <a:gd name="connsiteX1" fmla="*/ 2520000 w 2520000"/>
              <a:gd name="connsiteY1" fmla="*/ 1260000 h 2520000"/>
              <a:gd name="connsiteX2" fmla="*/ 1259999 w 2520000"/>
              <a:gd name="connsiteY2" fmla="*/ 2520000 h 2520000"/>
              <a:gd name="connsiteX3" fmla="*/ 6504 w 2520000"/>
              <a:gd name="connsiteY3" fmla="*/ 1388828 h 2520000"/>
              <a:gd name="connsiteX4" fmla="*/ 0 w 2520000"/>
              <a:gd name="connsiteY4" fmla="*/ 1260020 h 2520000"/>
              <a:gd name="connsiteX5" fmla="*/ 0 w 2520000"/>
              <a:gd name="connsiteY5" fmla="*/ 1259980 h 2520000"/>
              <a:gd name="connsiteX6" fmla="*/ 6504 w 2520000"/>
              <a:gd name="connsiteY6" fmla="*/ 1131172 h 2520000"/>
              <a:gd name="connsiteX7" fmla="*/ 1259999 w 2520000"/>
              <a:gd name="connsiteY7"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0" h="2520000">
                <a:moveTo>
                  <a:pt x="1259999" y="0"/>
                </a:moveTo>
                <a:cubicBezTo>
                  <a:pt x="1955878" y="0"/>
                  <a:pt x="2520000" y="564121"/>
                  <a:pt x="2520000" y="1260000"/>
                </a:cubicBezTo>
                <a:cubicBezTo>
                  <a:pt x="2520000" y="1955879"/>
                  <a:pt x="1955879" y="2520000"/>
                  <a:pt x="1259999" y="2520000"/>
                </a:cubicBezTo>
                <a:cubicBezTo>
                  <a:pt x="607614" y="2520000"/>
                  <a:pt x="71029" y="2024191"/>
                  <a:pt x="6504" y="1388828"/>
                </a:cubicBezTo>
                <a:lnTo>
                  <a:pt x="0" y="1260020"/>
                </a:lnTo>
                <a:lnTo>
                  <a:pt x="0" y="1259980"/>
                </a:lnTo>
                <a:lnTo>
                  <a:pt x="6504" y="1131172"/>
                </a:lnTo>
                <a:cubicBezTo>
                  <a:pt x="71029" y="495810"/>
                  <a:pt x="607613" y="0"/>
                  <a:pt x="1259999" y="0"/>
                </a:cubicBezTo>
                <a:close/>
              </a:path>
            </a:pathLst>
          </a:custGeom>
        </p:spPr>
        <p:txBody>
          <a:bodyPr wrap="square">
            <a:noAutofit/>
          </a:bodyPr>
          <a:lstStyle>
            <a:lvl1pPr marL="171450" indent="-171450">
              <a:buFont typeface="Arial" panose="020B0604020202020204" pitchFamily="34" charset="0"/>
              <a:buChar char="•"/>
              <a:defRPr sz="1200"/>
            </a:lvl1pPr>
          </a:lstStyle>
          <a:p>
            <a:r>
              <a:rPr lang="en-US" dirty="0"/>
              <a:t>Click to add image</a:t>
            </a:r>
          </a:p>
        </p:txBody>
      </p:sp>
      <p:sp>
        <p:nvSpPr>
          <p:cNvPr id="19" name="Tijdelijke aanduiding voor afbeelding 18">
            <a:extLst>
              <a:ext uri="{FF2B5EF4-FFF2-40B4-BE49-F238E27FC236}">
                <a16:creationId xmlns:a16="http://schemas.microsoft.com/office/drawing/2014/main" id="{6A98DD9D-D701-5D38-C060-9C5A926C2C93}"/>
              </a:ext>
            </a:extLst>
          </p:cNvPr>
          <p:cNvSpPr>
            <a:spLocks noGrp="1"/>
          </p:cNvSpPr>
          <p:nvPr>
            <p:ph type="pic" sz="quarter" idx="14" hasCustomPrompt="1"/>
          </p:nvPr>
        </p:nvSpPr>
        <p:spPr>
          <a:xfrm>
            <a:off x="3311990" y="909007"/>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8" name="Footer Placeholder 2">
            <a:extLst>
              <a:ext uri="{FF2B5EF4-FFF2-40B4-BE49-F238E27FC236}">
                <a16:creationId xmlns:a16="http://schemas.microsoft.com/office/drawing/2014/main" id="{EA9548FC-5830-0975-E474-8F9799DB136B}"/>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inhoud 2">
            <a:extLst>
              <a:ext uri="{FF2B5EF4-FFF2-40B4-BE49-F238E27FC236}">
                <a16:creationId xmlns:a16="http://schemas.microsoft.com/office/drawing/2014/main" id="{37B7ACEF-044A-C155-9132-FFC59516453C}"/>
              </a:ext>
            </a:extLst>
          </p:cNvPr>
          <p:cNvSpPr>
            <a:spLocks noGrp="1"/>
          </p:cNvSpPr>
          <p:nvPr>
            <p:ph sz="half" idx="1" hasCustomPrompt="1"/>
          </p:nvPr>
        </p:nvSpPr>
        <p:spPr>
          <a:xfrm>
            <a:off x="6359988" y="1801089"/>
            <a:ext cx="5069195" cy="4723431"/>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jdelijke aanduiding voor tekst 2">
            <a:extLst>
              <a:ext uri="{FF2B5EF4-FFF2-40B4-BE49-F238E27FC236}">
                <a16:creationId xmlns:a16="http://schemas.microsoft.com/office/drawing/2014/main" id="{FBC04518-638D-A780-41B9-F00E48FEB0EB}"/>
              </a:ext>
            </a:extLst>
          </p:cNvPr>
          <p:cNvSpPr>
            <a:spLocks noGrp="1"/>
          </p:cNvSpPr>
          <p:nvPr>
            <p:ph type="body" idx="13" hasCustomPrompt="1"/>
          </p:nvPr>
        </p:nvSpPr>
        <p:spPr>
          <a:xfrm>
            <a:off x="6359900"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0" name="Tijdelijke aanduiding voor titel 1">
            <a:extLst>
              <a:ext uri="{FF2B5EF4-FFF2-40B4-BE49-F238E27FC236}">
                <a16:creationId xmlns:a16="http://schemas.microsoft.com/office/drawing/2014/main" id="{DF98A2BB-E6DC-D565-4D36-8CFF79D2A2CB}"/>
              </a:ext>
            </a:extLst>
          </p:cNvPr>
          <p:cNvSpPr>
            <a:spLocks noGrp="1"/>
          </p:cNvSpPr>
          <p:nvPr>
            <p:ph type="title"/>
          </p:nvPr>
        </p:nvSpPr>
        <p:spPr>
          <a:xfrm>
            <a:off x="6359975"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6620144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One image and title 01">
    <p:spTree>
      <p:nvGrpSpPr>
        <p:cNvPr id="1" name=""/>
        <p:cNvGrpSpPr/>
        <p:nvPr/>
      </p:nvGrpSpPr>
      <p:grpSpPr>
        <a:xfrm>
          <a:off x="0" y="0"/>
          <a:ext cx="0" cy="0"/>
          <a:chOff x="0" y="0"/>
          <a:chExt cx="0" cy="0"/>
        </a:xfrm>
      </p:grpSpPr>
      <p:sp>
        <p:nvSpPr>
          <p:cNvPr id="19" name="Tijdelijke aanduiding voor afbeelding 18">
            <a:extLst>
              <a:ext uri="{FF2B5EF4-FFF2-40B4-BE49-F238E27FC236}">
                <a16:creationId xmlns:a16="http://schemas.microsoft.com/office/drawing/2014/main" id="{9FD9FC05-1E9C-E4F0-2FDB-F453836D4104}"/>
              </a:ext>
            </a:extLst>
          </p:cNvPr>
          <p:cNvSpPr>
            <a:spLocks noGrp="1"/>
          </p:cNvSpPr>
          <p:nvPr>
            <p:ph type="pic" sz="quarter" idx="12" hasCustomPrompt="1"/>
          </p:nvPr>
        </p:nvSpPr>
        <p:spPr>
          <a:xfrm>
            <a:off x="792000" y="895491"/>
            <a:ext cx="5069196" cy="5069184"/>
          </a:xfrm>
          <a:custGeom>
            <a:avLst/>
            <a:gdLst>
              <a:gd name="connsiteX0" fmla="*/ 2531702 w 5069196"/>
              <a:gd name="connsiteY0" fmla="*/ 1383467 h 5069184"/>
              <a:gd name="connsiteX1" fmla="*/ 2530945 w 5069196"/>
              <a:gd name="connsiteY1" fmla="*/ 1398469 h 5069184"/>
              <a:gd name="connsiteX2" fmla="*/ 1398469 w 5069196"/>
              <a:gd name="connsiteY2" fmla="*/ 2530943 h 5069184"/>
              <a:gd name="connsiteX3" fmla="*/ 1274255 w 5069196"/>
              <a:gd name="connsiteY3" fmla="*/ 2537216 h 5069184"/>
              <a:gd name="connsiteX4" fmla="*/ 2532229 w 5069196"/>
              <a:gd name="connsiteY4" fmla="*/ 3795191 h 5069184"/>
              <a:gd name="connsiteX5" fmla="*/ 2557477 w 5069196"/>
              <a:gd name="connsiteY5" fmla="*/ 3544740 h 5069184"/>
              <a:gd name="connsiteX6" fmla="*/ 3575858 w 5069196"/>
              <a:gd name="connsiteY6" fmla="*/ 2551506 h 5069184"/>
              <a:gd name="connsiteX7" fmla="*/ 3680911 w 5069196"/>
              <a:gd name="connsiteY7" fmla="*/ 2537494 h 5069184"/>
              <a:gd name="connsiteX8" fmla="*/ 2531702 w 5069196"/>
              <a:gd name="connsiteY8" fmla="*/ 2537494 h 5069184"/>
              <a:gd name="connsiteX9" fmla="*/ 1268747 w 5069196"/>
              <a:gd name="connsiteY9" fmla="*/ 0 h 5069184"/>
              <a:gd name="connsiteX10" fmla="*/ 2530945 w 5069196"/>
              <a:gd name="connsiteY10" fmla="*/ 1139025 h 5069184"/>
              <a:gd name="connsiteX11" fmla="*/ 2531703 w 5069196"/>
              <a:gd name="connsiteY11" fmla="*/ 1154027 h 5069184"/>
              <a:gd name="connsiteX12" fmla="*/ 2531702 w 5069196"/>
              <a:gd name="connsiteY12" fmla="*/ 0 h 5069184"/>
              <a:gd name="connsiteX13" fmla="*/ 5069196 w 5069196"/>
              <a:gd name="connsiteY13" fmla="*/ 0 h 5069184"/>
              <a:gd name="connsiteX14" fmla="*/ 5069196 w 5069196"/>
              <a:gd name="connsiteY14" fmla="*/ 2537494 h 5069184"/>
              <a:gd name="connsiteX15" fmla="*/ 3915387 w 5069196"/>
              <a:gd name="connsiteY15" fmla="*/ 2537494 h 5069184"/>
              <a:gd name="connsiteX16" fmla="*/ 3930169 w 5069196"/>
              <a:gd name="connsiteY16" fmla="*/ 2538240 h 5069184"/>
              <a:gd name="connsiteX17" fmla="*/ 5069195 w 5069196"/>
              <a:gd name="connsiteY17" fmla="*/ 3800437 h 5069184"/>
              <a:gd name="connsiteX18" fmla="*/ 3800447 w 5069196"/>
              <a:gd name="connsiteY18" fmla="*/ 5069184 h 5069184"/>
              <a:gd name="connsiteX19" fmla="*/ 2557477 w 5069196"/>
              <a:gd name="connsiteY19" fmla="*/ 4056134 h 5069184"/>
              <a:gd name="connsiteX20" fmla="*/ 2532229 w 5069196"/>
              <a:gd name="connsiteY20" fmla="*/ 3805693 h 5069184"/>
              <a:gd name="connsiteX21" fmla="*/ 1268742 w 5069196"/>
              <a:gd name="connsiteY21" fmla="*/ 5069182 h 5069184"/>
              <a:gd name="connsiteX22" fmla="*/ 2 w 5069196"/>
              <a:gd name="connsiteY22" fmla="*/ 3800443 h 5069184"/>
              <a:gd name="connsiteX23" fmla="*/ 1263229 w 5069196"/>
              <a:gd name="connsiteY23" fmla="*/ 2537215 h 5069184"/>
              <a:gd name="connsiteX24" fmla="*/ 1139025 w 5069196"/>
              <a:gd name="connsiteY24" fmla="*/ 2530944 h 5069184"/>
              <a:gd name="connsiteX25" fmla="*/ 0 w 5069196"/>
              <a:gd name="connsiteY25" fmla="*/ 1268747 h 5069184"/>
              <a:gd name="connsiteX26" fmla="*/ 1268747 w 5069196"/>
              <a:gd name="connsiteY26" fmla="*/ 0 h 506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69196" h="5069184">
                <a:moveTo>
                  <a:pt x="2531702" y="1383467"/>
                </a:moveTo>
                <a:lnTo>
                  <a:pt x="2530945" y="1398469"/>
                </a:lnTo>
                <a:cubicBezTo>
                  <a:pt x="2470304" y="1995591"/>
                  <a:pt x="1995592" y="2470302"/>
                  <a:pt x="1398469" y="2530943"/>
                </a:cubicBezTo>
                <a:lnTo>
                  <a:pt x="1274255" y="2537216"/>
                </a:lnTo>
                <a:lnTo>
                  <a:pt x="2532229" y="3795191"/>
                </a:lnTo>
                <a:lnTo>
                  <a:pt x="2557477" y="3544740"/>
                </a:lnTo>
                <a:cubicBezTo>
                  <a:pt x="2660995" y="3038862"/>
                  <a:pt x="3065585" y="2642654"/>
                  <a:pt x="3575858" y="2551506"/>
                </a:cubicBezTo>
                <a:lnTo>
                  <a:pt x="3680911" y="2537494"/>
                </a:lnTo>
                <a:lnTo>
                  <a:pt x="2531702" y="2537494"/>
                </a:lnTo>
                <a:close/>
                <a:moveTo>
                  <a:pt x="1268747" y="0"/>
                </a:moveTo>
                <a:cubicBezTo>
                  <a:pt x="1925663" y="0"/>
                  <a:pt x="2465971" y="499251"/>
                  <a:pt x="2530945" y="1139025"/>
                </a:cubicBezTo>
                <a:lnTo>
                  <a:pt x="2531703" y="1154027"/>
                </a:lnTo>
                <a:lnTo>
                  <a:pt x="2531702" y="0"/>
                </a:lnTo>
                <a:lnTo>
                  <a:pt x="5069196" y="0"/>
                </a:lnTo>
                <a:lnTo>
                  <a:pt x="5069196" y="2537494"/>
                </a:lnTo>
                <a:lnTo>
                  <a:pt x="3915387" y="2537494"/>
                </a:lnTo>
                <a:lnTo>
                  <a:pt x="3930169" y="2538240"/>
                </a:lnTo>
                <a:cubicBezTo>
                  <a:pt x="4569943" y="2603213"/>
                  <a:pt x="5069195" y="3143521"/>
                  <a:pt x="5069195" y="3800437"/>
                </a:cubicBezTo>
                <a:cubicBezTo>
                  <a:pt x="5069195" y="4501147"/>
                  <a:pt x="4501158" y="5069184"/>
                  <a:pt x="3800447" y="5069184"/>
                </a:cubicBezTo>
                <a:cubicBezTo>
                  <a:pt x="3187327" y="5069184"/>
                  <a:pt x="2675783" y="4634281"/>
                  <a:pt x="2557477" y="4056134"/>
                </a:cubicBezTo>
                <a:lnTo>
                  <a:pt x="2532229" y="3805693"/>
                </a:lnTo>
                <a:lnTo>
                  <a:pt x="1268742" y="5069182"/>
                </a:lnTo>
                <a:lnTo>
                  <a:pt x="2" y="3800443"/>
                </a:lnTo>
                <a:lnTo>
                  <a:pt x="1263229" y="2537215"/>
                </a:lnTo>
                <a:lnTo>
                  <a:pt x="1139025" y="2530944"/>
                </a:lnTo>
                <a:cubicBezTo>
                  <a:pt x="499253" y="2465971"/>
                  <a:pt x="1" y="1925663"/>
                  <a:pt x="0" y="1268747"/>
                </a:cubicBezTo>
                <a:cubicBezTo>
                  <a:pt x="0" y="568037"/>
                  <a:pt x="568037" y="0"/>
                  <a:pt x="1268747"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1" name="Footer Placeholder 2">
            <a:extLst>
              <a:ext uri="{FF2B5EF4-FFF2-40B4-BE49-F238E27FC236}">
                <a16:creationId xmlns:a16="http://schemas.microsoft.com/office/drawing/2014/main" id="{51D09A62-5DA3-5992-0B44-14BD18F67DD9}"/>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E8093304-5460-BA23-5E81-1D72A8237F83}"/>
              </a:ext>
            </a:extLst>
          </p:cNvPr>
          <p:cNvSpPr>
            <a:spLocks noGrp="1"/>
          </p:cNvSpPr>
          <p:nvPr>
            <p:ph sz="half" idx="1" hasCustomPrompt="1"/>
          </p:nvPr>
        </p:nvSpPr>
        <p:spPr>
          <a:xfrm>
            <a:off x="6359988" y="1801089"/>
            <a:ext cx="5069195" cy="4723431"/>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jdelijke aanduiding voor tekst 2">
            <a:extLst>
              <a:ext uri="{FF2B5EF4-FFF2-40B4-BE49-F238E27FC236}">
                <a16:creationId xmlns:a16="http://schemas.microsoft.com/office/drawing/2014/main" id="{5BB6E2F0-32E9-70E6-D659-305CED67E56D}"/>
              </a:ext>
            </a:extLst>
          </p:cNvPr>
          <p:cNvSpPr>
            <a:spLocks noGrp="1"/>
          </p:cNvSpPr>
          <p:nvPr>
            <p:ph type="body" idx="13" hasCustomPrompt="1"/>
          </p:nvPr>
        </p:nvSpPr>
        <p:spPr>
          <a:xfrm>
            <a:off x="6359900"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7" name="Tijdelijke aanduiding voor titel 1">
            <a:extLst>
              <a:ext uri="{FF2B5EF4-FFF2-40B4-BE49-F238E27FC236}">
                <a16:creationId xmlns:a16="http://schemas.microsoft.com/office/drawing/2014/main" id="{CAB3FFAC-66A1-7F82-C495-B54E1EBA41FD}"/>
              </a:ext>
            </a:extLst>
          </p:cNvPr>
          <p:cNvSpPr>
            <a:spLocks noGrp="1"/>
          </p:cNvSpPr>
          <p:nvPr>
            <p:ph type="title"/>
          </p:nvPr>
        </p:nvSpPr>
        <p:spPr>
          <a:xfrm>
            <a:off x="6359975"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41663446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hapes and title 02">
    <p:spTree>
      <p:nvGrpSpPr>
        <p:cNvPr id="1" name=""/>
        <p:cNvGrpSpPr/>
        <p:nvPr/>
      </p:nvGrpSpPr>
      <p:grpSpPr>
        <a:xfrm>
          <a:off x="0" y="0"/>
          <a:ext cx="0" cy="0"/>
          <a:chOff x="0" y="0"/>
          <a:chExt cx="0" cy="0"/>
        </a:xfrm>
      </p:grpSpPr>
      <p:sp>
        <p:nvSpPr>
          <p:cNvPr id="11" name="Vrije vorm: vorm 10">
            <a:extLst>
              <a:ext uri="{FF2B5EF4-FFF2-40B4-BE49-F238E27FC236}">
                <a16:creationId xmlns:a16="http://schemas.microsoft.com/office/drawing/2014/main" id="{42CFF806-F8B3-D15B-28AA-4E802B03AA4A}"/>
              </a:ext>
            </a:extLst>
          </p:cNvPr>
          <p:cNvSpPr>
            <a:spLocks noChangeAspect="1"/>
          </p:cNvSpPr>
          <p:nvPr/>
        </p:nvSpPr>
        <p:spPr>
          <a:xfrm rot="10800000">
            <a:off x="791999"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61F6E6B7-245A-9CA5-4BBE-F4D7E30E1BAA}"/>
              </a:ext>
            </a:extLst>
          </p:cNvPr>
          <p:cNvSpPr/>
          <p:nvPr/>
        </p:nvSpPr>
        <p:spPr>
          <a:xfrm>
            <a:off x="3311986"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F1822B71-9E93-66D0-8971-291CB800F398}"/>
              </a:ext>
            </a:extLst>
          </p:cNvPr>
          <p:cNvSpPr/>
          <p:nvPr/>
        </p:nvSpPr>
        <p:spPr>
          <a:xfrm>
            <a:off x="3311974"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14" name="Vrije vorm: vorm 13">
            <a:extLst>
              <a:ext uri="{FF2B5EF4-FFF2-40B4-BE49-F238E27FC236}">
                <a16:creationId xmlns:a16="http://schemas.microsoft.com/office/drawing/2014/main" id="{6304FB0C-1A71-9573-A10B-25CE18784514}"/>
              </a:ext>
            </a:extLst>
          </p:cNvPr>
          <p:cNvSpPr>
            <a:spLocks noChangeAspect="1"/>
          </p:cNvSpPr>
          <p:nvPr/>
        </p:nvSpPr>
        <p:spPr>
          <a:xfrm rot="16200000">
            <a:off x="1421960"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8" name="Footer Placeholder 2">
            <a:extLst>
              <a:ext uri="{FF2B5EF4-FFF2-40B4-BE49-F238E27FC236}">
                <a16:creationId xmlns:a16="http://schemas.microsoft.com/office/drawing/2014/main" id="{B5C65401-08A5-C37A-7F1C-7FDF509D8E01}"/>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inhoud 2">
            <a:extLst>
              <a:ext uri="{FF2B5EF4-FFF2-40B4-BE49-F238E27FC236}">
                <a16:creationId xmlns:a16="http://schemas.microsoft.com/office/drawing/2014/main" id="{A50625E7-C50A-D095-DD0F-2634A242956E}"/>
              </a:ext>
            </a:extLst>
          </p:cNvPr>
          <p:cNvSpPr>
            <a:spLocks noGrp="1"/>
          </p:cNvSpPr>
          <p:nvPr>
            <p:ph sz="half" idx="1" hasCustomPrompt="1"/>
          </p:nvPr>
        </p:nvSpPr>
        <p:spPr>
          <a:xfrm>
            <a:off x="6359988" y="1801089"/>
            <a:ext cx="5069195" cy="4723431"/>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jdelijke aanduiding voor tekst 2">
            <a:extLst>
              <a:ext uri="{FF2B5EF4-FFF2-40B4-BE49-F238E27FC236}">
                <a16:creationId xmlns:a16="http://schemas.microsoft.com/office/drawing/2014/main" id="{712FFA78-DEAF-DA93-0BD4-4FC8CF31AF5A}"/>
              </a:ext>
            </a:extLst>
          </p:cNvPr>
          <p:cNvSpPr>
            <a:spLocks noGrp="1"/>
          </p:cNvSpPr>
          <p:nvPr>
            <p:ph type="body" idx="13" hasCustomPrompt="1"/>
          </p:nvPr>
        </p:nvSpPr>
        <p:spPr>
          <a:xfrm>
            <a:off x="6359900"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6" name="Tijdelijke aanduiding voor titel 1">
            <a:extLst>
              <a:ext uri="{FF2B5EF4-FFF2-40B4-BE49-F238E27FC236}">
                <a16:creationId xmlns:a16="http://schemas.microsoft.com/office/drawing/2014/main" id="{F330D10A-8BD3-1E39-C572-FDC77290DF4B}"/>
              </a:ext>
            </a:extLst>
          </p:cNvPr>
          <p:cNvSpPr>
            <a:spLocks noGrp="1"/>
          </p:cNvSpPr>
          <p:nvPr>
            <p:ph type="title"/>
          </p:nvPr>
        </p:nvSpPr>
        <p:spPr>
          <a:xfrm>
            <a:off x="6359975"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7608486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ultiple images and title 02">
    <p:spTree>
      <p:nvGrpSpPr>
        <p:cNvPr id="1" name=""/>
        <p:cNvGrpSpPr/>
        <p:nvPr/>
      </p:nvGrpSpPr>
      <p:grpSpPr>
        <a:xfrm>
          <a:off x="0" y="0"/>
          <a:ext cx="0" cy="0"/>
          <a:chOff x="0" y="0"/>
          <a:chExt cx="0" cy="0"/>
        </a:xfrm>
      </p:grpSpPr>
      <p:sp>
        <p:nvSpPr>
          <p:cNvPr id="21" name="Vrije vorm: vorm 20">
            <a:extLst>
              <a:ext uri="{FF2B5EF4-FFF2-40B4-BE49-F238E27FC236}">
                <a16:creationId xmlns:a16="http://schemas.microsoft.com/office/drawing/2014/main" id="{FDABA6E2-685F-E6F3-F709-98EA777E5AD2}"/>
              </a:ext>
            </a:extLst>
          </p:cNvPr>
          <p:cNvSpPr>
            <a:spLocks noChangeAspect="1"/>
          </p:cNvSpPr>
          <p:nvPr/>
        </p:nvSpPr>
        <p:spPr>
          <a:xfrm rot="10800000">
            <a:off x="792025"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B4E0EE34-F0EB-A78A-7732-A6498A98A521}"/>
              </a:ext>
            </a:extLst>
          </p:cNvPr>
          <p:cNvSpPr/>
          <p:nvPr/>
        </p:nvSpPr>
        <p:spPr>
          <a:xfrm>
            <a:off x="3312012"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B5215D8D-8999-4F4C-B87B-B969396575A3}"/>
              </a:ext>
            </a:extLst>
          </p:cNvPr>
          <p:cNvSpPr/>
          <p:nvPr/>
        </p:nvSpPr>
        <p:spPr>
          <a:xfrm>
            <a:off x="3312000"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E5A0618B-04D3-6E5A-B9A9-0F3B2B739994}"/>
              </a:ext>
            </a:extLst>
          </p:cNvPr>
          <p:cNvSpPr>
            <a:spLocks noChangeAspect="1"/>
          </p:cNvSpPr>
          <p:nvPr/>
        </p:nvSpPr>
        <p:spPr>
          <a:xfrm rot="16200000">
            <a:off x="1421986"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20" name="Tijdelijke aanduiding voor afbeelding 19">
            <a:extLst>
              <a:ext uri="{FF2B5EF4-FFF2-40B4-BE49-F238E27FC236}">
                <a16:creationId xmlns:a16="http://schemas.microsoft.com/office/drawing/2014/main" id="{5BBC29BB-6510-527C-2816-2652A98FAACC}"/>
              </a:ext>
            </a:extLst>
          </p:cNvPr>
          <p:cNvSpPr>
            <a:spLocks noGrp="1"/>
          </p:cNvSpPr>
          <p:nvPr>
            <p:ph type="pic" sz="quarter" idx="15" hasCustomPrompt="1"/>
          </p:nvPr>
        </p:nvSpPr>
        <p:spPr>
          <a:xfrm>
            <a:off x="3311982" y="3428989"/>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7" name="Tijdelijke aanduiding voor afbeelding 16">
            <a:extLst>
              <a:ext uri="{FF2B5EF4-FFF2-40B4-BE49-F238E27FC236}">
                <a16:creationId xmlns:a16="http://schemas.microsoft.com/office/drawing/2014/main" id="{2FD023ED-19A9-752E-B06F-C0051E916EF9}"/>
              </a:ext>
            </a:extLst>
          </p:cNvPr>
          <p:cNvSpPr>
            <a:spLocks noGrp="1"/>
          </p:cNvSpPr>
          <p:nvPr>
            <p:ph type="pic" sz="quarter" idx="14" hasCustomPrompt="1"/>
          </p:nvPr>
        </p:nvSpPr>
        <p:spPr>
          <a:xfrm>
            <a:off x="3311969" y="908993"/>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0" name="Tijdelijke aanduiding voor afbeelding 9">
            <a:extLst>
              <a:ext uri="{FF2B5EF4-FFF2-40B4-BE49-F238E27FC236}">
                <a16:creationId xmlns:a16="http://schemas.microsoft.com/office/drawing/2014/main" id="{BD06A1A4-7662-2810-DAF5-DD1A9A281AE4}"/>
              </a:ext>
            </a:extLst>
          </p:cNvPr>
          <p:cNvSpPr>
            <a:spLocks noGrp="1"/>
          </p:cNvSpPr>
          <p:nvPr>
            <p:ph type="pic" sz="quarter" idx="13" hasCustomPrompt="1"/>
          </p:nvPr>
        </p:nvSpPr>
        <p:spPr>
          <a:xfrm>
            <a:off x="791994" y="3428978"/>
            <a:ext cx="2520000" cy="2520001"/>
          </a:xfrm>
          <a:custGeom>
            <a:avLst/>
            <a:gdLst>
              <a:gd name="connsiteX0" fmla="*/ 2520000 w 2520000"/>
              <a:gd name="connsiteY0" fmla="*/ 0 h 2520001"/>
              <a:gd name="connsiteX1" fmla="*/ 1 w 2520000"/>
              <a:gd name="connsiteY1" fmla="*/ 2520001 h 2520001"/>
              <a:gd name="connsiteX2" fmla="*/ 0 w 2520000"/>
              <a:gd name="connsiteY2" fmla="*/ 1 h 2520001"/>
            </a:gdLst>
            <a:ahLst/>
            <a:cxnLst>
              <a:cxn ang="0">
                <a:pos x="connsiteX0" y="connsiteY0"/>
              </a:cxn>
              <a:cxn ang="0">
                <a:pos x="connsiteX1" y="connsiteY1"/>
              </a:cxn>
              <a:cxn ang="0">
                <a:pos x="connsiteX2" y="connsiteY2"/>
              </a:cxn>
            </a:cxnLst>
            <a:rect l="l" t="t" r="r" b="b"/>
            <a:pathLst>
              <a:path w="2520000" h="2520001">
                <a:moveTo>
                  <a:pt x="2520000" y="0"/>
                </a:moveTo>
                <a:lnTo>
                  <a:pt x="1" y="2520001"/>
                </a:lnTo>
                <a:lnTo>
                  <a:pt x="0" y="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A08C4A73-29AF-49AA-7154-4FC8ED409A0C}"/>
              </a:ext>
            </a:extLst>
          </p:cNvPr>
          <p:cNvSpPr>
            <a:spLocks noGrp="1"/>
          </p:cNvSpPr>
          <p:nvPr>
            <p:ph type="pic" sz="quarter" idx="12" hasCustomPrompt="1"/>
          </p:nvPr>
        </p:nvSpPr>
        <p:spPr>
          <a:xfrm>
            <a:off x="2051957" y="908982"/>
            <a:ext cx="1260001" cy="2520001"/>
          </a:xfrm>
          <a:custGeom>
            <a:avLst/>
            <a:gdLst>
              <a:gd name="connsiteX0" fmla="*/ 1260001 w 1260001"/>
              <a:gd name="connsiteY0" fmla="*/ 0 h 2520001"/>
              <a:gd name="connsiteX1" fmla="*/ 1260001 w 1260001"/>
              <a:gd name="connsiteY1" fmla="*/ 2520001 h 2520001"/>
              <a:gd name="connsiteX2" fmla="*/ 0 w 1260001"/>
              <a:gd name="connsiteY2" fmla="*/ 1260001 h 2520001"/>
              <a:gd name="connsiteX3" fmla="*/ 1260001 w 1260001"/>
              <a:gd name="connsiteY3" fmla="*/ 0 h 2520001"/>
            </a:gdLst>
            <a:ahLst/>
            <a:cxnLst>
              <a:cxn ang="0">
                <a:pos x="connsiteX0" y="connsiteY0"/>
              </a:cxn>
              <a:cxn ang="0">
                <a:pos x="connsiteX1" y="connsiteY1"/>
              </a:cxn>
              <a:cxn ang="0">
                <a:pos x="connsiteX2" y="connsiteY2"/>
              </a:cxn>
              <a:cxn ang="0">
                <a:pos x="connsiteX3" y="connsiteY3"/>
              </a:cxn>
            </a:cxnLst>
            <a:rect l="l" t="t" r="r" b="b"/>
            <a:pathLst>
              <a:path w="1260001" h="2520001">
                <a:moveTo>
                  <a:pt x="1260001" y="0"/>
                </a:moveTo>
                <a:lnTo>
                  <a:pt x="1260001" y="2520001"/>
                </a:lnTo>
                <a:cubicBezTo>
                  <a:pt x="564165" y="2520002"/>
                  <a:pt x="0" y="1955835"/>
                  <a:pt x="0" y="1260001"/>
                </a:cubicBezTo>
                <a:cubicBezTo>
                  <a:pt x="0" y="564166"/>
                  <a:pt x="564165" y="0"/>
                  <a:pt x="1260001"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9" name="Footer Placeholder 2">
            <a:extLst>
              <a:ext uri="{FF2B5EF4-FFF2-40B4-BE49-F238E27FC236}">
                <a16:creationId xmlns:a16="http://schemas.microsoft.com/office/drawing/2014/main" id="{C24B26AF-3192-BC70-D946-05ACBEB0955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inhoud 2">
            <a:extLst>
              <a:ext uri="{FF2B5EF4-FFF2-40B4-BE49-F238E27FC236}">
                <a16:creationId xmlns:a16="http://schemas.microsoft.com/office/drawing/2014/main" id="{CF46E685-445F-AF15-29EC-A27D2CAB5890}"/>
              </a:ext>
            </a:extLst>
          </p:cNvPr>
          <p:cNvSpPr>
            <a:spLocks noGrp="1"/>
          </p:cNvSpPr>
          <p:nvPr>
            <p:ph sz="half" idx="1" hasCustomPrompt="1"/>
          </p:nvPr>
        </p:nvSpPr>
        <p:spPr>
          <a:xfrm>
            <a:off x="6359988" y="1801089"/>
            <a:ext cx="5069195" cy="4723431"/>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jdelijke aanduiding voor tekst 2">
            <a:extLst>
              <a:ext uri="{FF2B5EF4-FFF2-40B4-BE49-F238E27FC236}">
                <a16:creationId xmlns:a16="http://schemas.microsoft.com/office/drawing/2014/main" id="{0EDAC346-9777-C11A-CCD6-404B192AF1B1}"/>
              </a:ext>
            </a:extLst>
          </p:cNvPr>
          <p:cNvSpPr>
            <a:spLocks noGrp="1"/>
          </p:cNvSpPr>
          <p:nvPr>
            <p:ph type="body" idx="16" hasCustomPrompt="1"/>
          </p:nvPr>
        </p:nvSpPr>
        <p:spPr>
          <a:xfrm>
            <a:off x="6359900"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2" name="Tijdelijke aanduiding voor titel 1">
            <a:extLst>
              <a:ext uri="{FF2B5EF4-FFF2-40B4-BE49-F238E27FC236}">
                <a16:creationId xmlns:a16="http://schemas.microsoft.com/office/drawing/2014/main" id="{1A32E177-A467-4948-6210-B43806318F0E}"/>
              </a:ext>
            </a:extLst>
          </p:cNvPr>
          <p:cNvSpPr>
            <a:spLocks noGrp="1"/>
          </p:cNvSpPr>
          <p:nvPr>
            <p:ph type="title"/>
          </p:nvPr>
        </p:nvSpPr>
        <p:spPr>
          <a:xfrm>
            <a:off x="6359975"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638013842"/>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One image and title 02">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5EBE94DE-4B26-060E-5A1E-F2B6C047F9FC}"/>
              </a:ext>
            </a:extLst>
          </p:cNvPr>
          <p:cNvSpPr>
            <a:spLocks noGrp="1"/>
          </p:cNvSpPr>
          <p:nvPr>
            <p:ph type="pic" sz="quarter" idx="12" hasCustomPrompt="1"/>
          </p:nvPr>
        </p:nvSpPr>
        <p:spPr>
          <a:xfrm>
            <a:off x="792000" y="908993"/>
            <a:ext cx="5033769" cy="5033789"/>
          </a:xfrm>
          <a:custGeom>
            <a:avLst/>
            <a:gdLst>
              <a:gd name="connsiteX0" fmla="*/ 2519964 w 5033769"/>
              <a:gd name="connsiteY0" fmla="*/ 1382954 h 5033789"/>
              <a:gd name="connsiteX1" fmla="*/ 2519964 w 5033769"/>
              <a:gd name="connsiteY1" fmla="*/ 2513777 h 5033789"/>
              <a:gd name="connsiteX2" fmla="*/ 2520001 w 5033769"/>
              <a:gd name="connsiteY2" fmla="*/ 2513777 h 5033789"/>
              <a:gd name="connsiteX3" fmla="*/ 2519989 w 5033769"/>
              <a:gd name="connsiteY3" fmla="*/ 2513789 h 5033789"/>
              <a:gd name="connsiteX4" fmla="*/ 3649376 w 5033769"/>
              <a:gd name="connsiteY4" fmla="*/ 2513789 h 5033789"/>
              <a:gd name="connsiteX5" fmla="*/ 3535235 w 5033769"/>
              <a:gd name="connsiteY5" fmla="*/ 2497467 h 5033789"/>
              <a:gd name="connsiteX6" fmla="*/ 2520261 w 5033769"/>
              <a:gd name="connsiteY6" fmla="*/ 1388840 h 5033789"/>
              <a:gd name="connsiteX7" fmla="*/ 2519964 w 5033769"/>
              <a:gd name="connsiteY7" fmla="*/ 0 h 5033789"/>
              <a:gd name="connsiteX8" fmla="*/ 2519964 w 5033769"/>
              <a:gd name="connsiteY8" fmla="*/ 1137072 h 5033789"/>
              <a:gd name="connsiteX9" fmla="*/ 2520261 w 5033769"/>
              <a:gd name="connsiteY9" fmla="*/ 1131185 h 5033789"/>
              <a:gd name="connsiteX10" fmla="*/ 3773756 w 5033769"/>
              <a:gd name="connsiteY10" fmla="*/ 13 h 5033789"/>
              <a:gd name="connsiteX11" fmla="*/ 5033757 w 5033769"/>
              <a:gd name="connsiteY11" fmla="*/ 1260013 h 5033789"/>
              <a:gd name="connsiteX12" fmla="*/ 3902584 w 5033769"/>
              <a:gd name="connsiteY12" fmla="*/ 2513507 h 5033789"/>
              <a:gd name="connsiteX13" fmla="*/ 3897013 w 5033769"/>
              <a:gd name="connsiteY13" fmla="*/ 2513789 h 5033789"/>
              <a:gd name="connsiteX14" fmla="*/ 5033769 w 5033769"/>
              <a:gd name="connsiteY14" fmla="*/ 2513789 h 5033789"/>
              <a:gd name="connsiteX15" fmla="*/ 5033768 w 5033769"/>
              <a:gd name="connsiteY15" fmla="*/ 5033789 h 5033789"/>
              <a:gd name="connsiteX16" fmla="*/ 2513768 w 5033769"/>
              <a:gd name="connsiteY16" fmla="*/ 5033789 h 5033789"/>
              <a:gd name="connsiteX17" fmla="*/ 2513769 w 5033769"/>
              <a:gd name="connsiteY17" fmla="*/ 2520008 h 5033789"/>
              <a:gd name="connsiteX18" fmla="*/ 1 w 5033769"/>
              <a:gd name="connsiteY18" fmla="*/ 5033777 h 5033789"/>
              <a:gd name="connsiteX19" fmla="*/ 0 w 5033769"/>
              <a:gd name="connsiteY19" fmla="*/ 2513777 h 5033789"/>
              <a:gd name="connsiteX20" fmla="*/ 2458226 w 5033769"/>
              <a:gd name="connsiteY20" fmla="*/ 2513776 h 5033789"/>
              <a:gd name="connsiteX21" fmla="*/ 2266042 w 5033769"/>
              <a:gd name="connsiteY21" fmla="*/ 2494401 h 5033789"/>
              <a:gd name="connsiteX22" fmla="*/ 1259962 w 5033769"/>
              <a:gd name="connsiteY22" fmla="*/ 1260001 h 5033789"/>
              <a:gd name="connsiteX23" fmla="*/ 2519964 w 5033769"/>
              <a:gd name="connsiteY23" fmla="*/ 0 h 503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33769" h="5033789">
                <a:moveTo>
                  <a:pt x="2519964" y="1382954"/>
                </a:moveTo>
                <a:lnTo>
                  <a:pt x="2519964" y="2513777"/>
                </a:lnTo>
                <a:lnTo>
                  <a:pt x="2520001" y="2513777"/>
                </a:lnTo>
                <a:lnTo>
                  <a:pt x="2519989" y="2513789"/>
                </a:lnTo>
                <a:lnTo>
                  <a:pt x="3649376" y="2513789"/>
                </a:lnTo>
                <a:lnTo>
                  <a:pt x="3535235" y="2497467"/>
                </a:lnTo>
                <a:cubicBezTo>
                  <a:pt x="2994600" y="2393880"/>
                  <a:pt x="2576720" y="1944783"/>
                  <a:pt x="2520261" y="1388840"/>
                </a:cubicBezTo>
                <a:close/>
                <a:moveTo>
                  <a:pt x="2519964" y="0"/>
                </a:moveTo>
                <a:lnTo>
                  <a:pt x="2519964" y="1137072"/>
                </a:lnTo>
                <a:lnTo>
                  <a:pt x="2520261" y="1131185"/>
                </a:lnTo>
                <a:cubicBezTo>
                  <a:pt x="2584786" y="495822"/>
                  <a:pt x="3121369" y="13"/>
                  <a:pt x="3773756" y="13"/>
                </a:cubicBezTo>
                <a:cubicBezTo>
                  <a:pt x="4469635" y="13"/>
                  <a:pt x="5033757" y="564134"/>
                  <a:pt x="5033757" y="1260013"/>
                </a:cubicBezTo>
                <a:cubicBezTo>
                  <a:pt x="5033757" y="1912399"/>
                  <a:pt x="4537948" y="2448983"/>
                  <a:pt x="3902584" y="2513507"/>
                </a:cubicBezTo>
                <a:lnTo>
                  <a:pt x="3897013" y="2513789"/>
                </a:lnTo>
                <a:lnTo>
                  <a:pt x="5033769" y="2513789"/>
                </a:lnTo>
                <a:lnTo>
                  <a:pt x="5033768" y="5033789"/>
                </a:lnTo>
                <a:lnTo>
                  <a:pt x="2513768" y="5033789"/>
                </a:lnTo>
                <a:lnTo>
                  <a:pt x="2513769" y="2520008"/>
                </a:lnTo>
                <a:lnTo>
                  <a:pt x="1" y="5033777"/>
                </a:lnTo>
                <a:lnTo>
                  <a:pt x="0" y="2513777"/>
                </a:lnTo>
                <a:lnTo>
                  <a:pt x="2458226" y="2513776"/>
                </a:lnTo>
                <a:lnTo>
                  <a:pt x="2266042" y="2494401"/>
                </a:lnTo>
                <a:cubicBezTo>
                  <a:pt x="1691901" y="2376903"/>
                  <a:pt x="1259962" y="1868856"/>
                  <a:pt x="1259962" y="1260001"/>
                </a:cubicBezTo>
                <a:cubicBezTo>
                  <a:pt x="1259962" y="564166"/>
                  <a:pt x="1824128" y="0"/>
                  <a:pt x="2519964"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9" name="Footer Placeholder 2">
            <a:extLst>
              <a:ext uri="{FF2B5EF4-FFF2-40B4-BE49-F238E27FC236}">
                <a16:creationId xmlns:a16="http://schemas.microsoft.com/office/drawing/2014/main" id="{E4A6F668-220A-CB2F-4B2F-FAD8BA4A382A}"/>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inhoud 2">
            <a:extLst>
              <a:ext uri="{FF2B5EF4-FFF2-40B4-BE49-F238E27FC236}">
                <a16:creationId xmlns:a16="http://schemas.microsoft.com/office/drawing/2014/main" id="{46A825F6-388D-9BAB-13DC-F878110D00A0}"/>
              </a:ext>
            </a:extLst>
          </p:cNvPr>
          <p:cNvSpPr>
            <a:spLocks noGrp="1"/>
          </p:cNvSpPr>
          <p:nvPr>
            <p:ph sz="half" idx="1" hasCustomPrompt="1"/>
          </p:nvPr>
        </p:nvSpPr>
        <p:spPr>
          <a:xfrm>
            <a:off x="6359988" y="1801089"/>
            <a:ext cx="5069195" cy="4723431"/>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ekst 2">
            <a:extLst>
              <a:ext uri="{FF2B5EF4-FFF2-40B4-BE49-F238E27FC236}">
                <a16:creationId xmlns:a16="http://schemas.microsoft.com/office/drawing/2014/main" id="{C27F17BB-DB05-F96E-315B-66F686BDB711}"/>
              </a:ext>
            </a:extLst>
          </p:cNvPr>
          <p:cNvSpPr>
            <a:spLocks noGrp="1"/>
          </p:cNvSpPr>
          <p:nvPr>
            <p:ph type="body" idx="13" hasCustomPrompt="1"/>
          </p:nvPr>
        </p:nvSpPr>
        <p:spPr>
          <a:xfrm>
            <a:off x="6359900"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1" name="Tijdelijke aanduiding voor titel 1">
            <a:extLst>
              <a:ext uri="{FF2B5EF4-FFF2-40B4-BE49-F238E27FC236}">
                <a16:creationId xmlns:a16="http://schemas.microsoft.com/office/drawing/2014/main" id="{B84FD384-F550-A711-7AEB-249FA1A9C2C5}"/>
              </a:ext>
            </a:extLst>
          </p:cNvPr>
          <p:cNvSpPr>
            <a:spLocks noGrp="1"/>
          </p:cNvSpPr>
          <p:nvPr>
            <p:ph type="title"/>
          </p:nvPr>
        </p:nvSpPr>
        <p:spPr>
          <a:xfrm>
            <a:off x="6359975"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4979136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hapes and title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3311975"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3311961"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792000"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8" name="Footer Placeholder 2">
            <a:extLst>
              <a:ext uri="{FF2B5EF4-FFF2-40B4-BE49-F238E27FC236}">
                <a16:creationId xmlns:a16="http://schemas.microsoft.com/office/drawing/2014/main" id="{568E9933-CCDD-A778-9885-DBB94CB1D026}"/>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inhoud 2">
            <a:extLst>
              <a:ext uri="{FF2B5EF4-FFF2-40B4-BE49-F238E27FC236}">
                <a16:creationId xmlns:a16="http://schemas.microsoft.com/office/drawing/2014/main" id="{85A0B413-475B-50AA-5F03-45199ABF1D4C}"/>
              </a:ext>
            </a:extLst>
          </p:cNvPr>
          <p:cNvSpPr>
            <a:spLocks noGrp="1"/>
          </p:cNvSpPr>
          <p:nvPr>
            <p:ph sz="half" idx="1" hasCustomPrompt="1"/>
          </p:nvPr>
        </p:nvSpPr>
        <p:spPr>
          <a:xfrm>
            <a:off x="6359988" y="1801089"/>
            <a:ext cx="5069195" cy="4723431"/>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jdelijke aanduiding voor tekst 2">
            <a:extLst>
              <a:ext uri="{FF2B5EF4-FFF2-40B4-BE49-F238E27FC236}">
                <a16:creationId xmlns:a16="http://schemas.microsoft.com/office/drawing/2014/main" id="{C4E92F0B-381A-5825-1CAC-90B3EA1A3F86}"/>
              </a:ext>
            </a:extLst>
          </p:cNvPr>
          <p:cNvSpPr>
            <a:spLocks noGrp="1"/>
          </p:cNvSpPr>
          <p:nvPr>
            <p:ph type="body" idx="13" hasCustomPrompt="1"/>
          </p:nvPr>
        </p:nvSpPr>
        <p:spPr>
          <a:xfrm>
            <a:off x="6359900"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2" name="Tijdelijke aanduiding voor titel 1">
            <a:extLst>
              <a:ext uri="{FF2B5EF4-FFF2-40B4-BE49-F238E27FC236}">
                <a16:creationId xmlns:a16="http://schemas.microsoft.com/office/drawing/2014/main" id="{DF850289-7CB1-C20F-D77C-24F4BC33BFB9}"/>
              </a:ext>
            </a:extLst>
          </p:cNvPr>
          <p:cNvSpPr>
            <a:spLocks noGrp="1"/>
          </p:cNvSpPr>
          <p:nvPr>
            <p:ph type="title"/>
          </p:nvPr>
        </p:nvSpPr>
        <p:spPr>
          <a:xfrm>
            <a:off x="6359975"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826206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with subtitle">
    <p:spTree>
      <p:nvGrpSpPr>
        <p:cNvPr id="1" name=""/>
        <p:cNvGrpSpPr/>
        <p:nvPr/>
      </p:nvGrpSpPr>
      <p:grpSpPr>
        <a:xfrm>
          <a:off x="0" y="0"/>
          <a:ext cx="0" cy="0"/>
          <a:chOff x="0" y="0"/>
          <a:chExt cx="0" cy="0"/>
        </a:xfrm>
      </p:grpSpPr>
      <p:sp>
        <p:nvSpPr>
          <p:cNvPr id="2" name="Tijdelijke aanduiding voor tekst 2">
            <a:extLst>
              <a:ext uri="{FF2B5EF4-FFF2-40B4-BE49-F238E27FC236}">
                <a16:creationId xmlns:a16="http://schemas.microsoft.com/office/drawing/2014/main" id="{1E11D0CE-46E7-3F62-6F16-774A16A33DF9}"/>
              </a:ext>
            </a:extLst>
          </p:cNvPr>
          <p:cNvSpPr>
            <a:spLocks noGrp="1"/>
          </p:cNvSpPr>
          <p:nvPr>
            <p:ph type="body" idx="11" hasCustomPrompt="1"/>
          </p:nvPr>
        </p:nvSpPr>
        <p:spPr>
          <a:xfrm>
            <a:off x="791999" y="1382389"/>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1" name="Tijdelijke aanduiding voor tekst 2">
            <a:extLst>
              <a:ext uri="{FF2B5EF4-FFF2-40B4-BE49-F238E27FC236}">
                <a16:creationId xmlns:a16="http://schemas.microsoft.com/office/drawing/2014/main" id="{22B77CE3-A4E3-B4AD-046D-A483AA6B73D5}"/>
              </a:ext>
            </a:extLst>
          </p:cNvPr>
          <p:cNvSpPr>
            <a:spLocks noGrp="1"/>
          </p:cNvSpPr>
          <p:nvPr>
            <p:ph type="body" idx="12" hasCustomPrompt="1"/>
          </p:nvPr>
        </p:nvSpPr>
        <p:spPr>
          <a:xfrm>
            <a:off x="6359998" y="1382388"/>
            <a:ext cx="5040001" cy="322587"/>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4" name="Footer Placeholder 2">
            <a:extLst>
              <a:ext uri="{FF2B5EF4-FFF2-40B4-BE49-F238E27FC236}">
                <a16:creationId xmlns:a16="http://schemas.microsoft.com/office/drawing/2014/main" id="{C635C777-7967-B221-E2C1-A813B0BBF7E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0" name="Tijdelijke aanduiding voor inhoud 2">
            <a:extLst>
              <a:ext uri="{FF2B5EF4-FFF2-40B4-BE49-F238E27FC236}">
                <a16:creationId xmlns:a16="http://schemas.microsoft.com/office/drawing/2014/main" id="{6F14BDDB-A0FC-AA7C-6931-0D2E4744818B}"/>
              </a:ext>
            </a:extLst>
          </p:cNvPr>
          <p:cNvSpPr>
            <a:spLocks noGrp="1"/>
          </p:cNvSpPr>
          <p:nvPr>
            <p:ph sz="half" idx="1" hasCustomPrompt="1"/>
          </p:nvPr>
        </p:nvSpPr>
        <p:spPr>
          <a:xfrm>
            <a:off x="792000" y="1941197"/>
            <a:ext cx="5040000" cy="4605686"/>
          </a:xfrm>
          <a:prstGeom prst="rect">
            <a:avLst/>
          </a:prstGeom>
        </p:spPr>
        <p:txBody>
          <a:bodyPr/>
          <a:lstStyle>
            <a:lvl1pPr>
              <a:buClr>
                <a:srgbClr val="507AC2"/>
              </a:buClr>
              <a:defRPr>
                <a:solidFill>
                  <a:schemeClr val="tx1">
                    <a:alpha val="85000"/>
                  </a:schemeClr>
                </a:solidFill>
              </a:defRPr>
            </a:lvl1pPr>
            <a:lvl2pPr>
              <a:buClr>
                <a:srgbClr val="507AC2"/>
              </a:buClr>
              <a:defRPr>
                <a:solidFill>
                  <a:schemeClr val="tx1">
                    <a:alpha val="85000"/>
                  </a:schemeClr>
                </a:solidFill>
              </a:defRPr>
            </a:lvl2pPr>
            <a:lvl3pPr>
              <a:buClr>
                <a:srgbClr val="507AC2"/>
              </a:buClr>
              <a:defRPr>
                <a:solidFill>
                  <a:schemeClr val="tx1">
                    <a:alpha val="85000"/>
                  </a:schemeClr>
                </a:solidFill>
              </a:defRPr>
            </a:lvl3pPr>
            <a:lvl4pPr>
              <a:buClr>
                <a:srgbClr val="507AC2"/>
              </a:buClr>
              <a:defRPr>
                <a:solidFill>
                  <a:schemeClr val="tx1">
                    <a:alpha val="85000"/>
                  </a:schemeClr>
                </a:solidFill>
              </a:defRPr>
            </a:lvl4pPr>
            <a:lvl5pPr>
              <a:buClr>
                <a:srgbClr val="507AC2"/>
              </a:buClr>
              <a:defRPr>
                <a:solidFill>
                  <a:schemeClr val="tx1">
                    <a:alpha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jdelijke aanduiding voor inhoud 2">
            <a:extLst>
              <a:ext uri="{FF2B5EF4-FFF2-40B4-BE49-F238E27FC236}">
                <a16:creationId xmlns:a16="http://schemas.microsoft.com/office/drawing/2014/main" id="{3467D3E9-DCDF-6EC0-994D-A6933FB3202B}"/>
              </a:ext>
            </a:extLst>
          </p:cNvPr>
          <p:cNvSpPr>
            <a:spLocks noGrp="1"/>
          </p:cNvSpPr>
          <p:nvPr>
            <p:ph sz="half" idx="10" hasCustomPrompt="1"/>
          </p:nvPr>
        </p:nvSpPr>
        <p:spPr>
          <a:xfrm>
            <a:off x="6360002" y="1941197"/>
            <a:ext cx="5040000" cy="4605686"/>
          </a:xfrm>
          <a:prstGeom prst="rect">
            <a:avLst/>
          </a:prstGeom>
        </p:spPr>
        <p:txBody>
          <a:bodyPr/>
          <a:lstStyle>
            <a:lvl1pPr>
              <a:buClr>
                <a:srgbClr val="507AC2"/>
              </a:buClr>
              <a:defRPr>
                <a:solidFill>
                  <a:schemeClr val="tx1">
                    <a:alpha val="85000"/>
                  </a:schemeClr>
                </a:solidFill>
              </a:defRPr>
            </a:lvl1pPr>
            <a:lvl2pPr>
              <a:buClr>
                <a:srgbClr val="507AC2"/>
              </a:buClr>
              <a:defRPr>
                <a:solidFill>
                  <a:schemeClr val="tx1">
                    <a:alpha val="85000"/>
                  </a:schemeClr>
                </a:solidFill>
              </a:defRPr>
            </a:lvl2pPr>
            <a:lvl3pPr>
              <a:buClr>
                <a:srgbClr val="507AC2"/>
              </a:buClr>
              <a:defRPr>
                <a:solidFill>
                  <a:schemeClr val="tx1">
                    <a:alpha val="85000"/>
                  </a:schemeClr>
                </a:solidFill>
              </a:defRPr>
            </a:lvl3pPr>
            <a:lvl4pPr>
              <a:buClr>
                <a:srgbClr val="507AC2"/>
              </a:buClr>
              <a:defRPr>
                <a:solidFill>
                  <a:schemeClr val="tx1">
                    <a:alpha val="85000"/>
                  </a:schemeClr>
                </a:solidFill>
              </a:defRPr>
            </a:lvl4pPr>
            <a:lvl5pPr>
              <a:buClr>
                <a:srgbClr val="507AC2"/>
              </a:buClr>
              <a:defRPr>
                <a:solidFill>
                  <a:schemeClr val="tx1">
                    <a:alpha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jdelijke aanduiding voor titel 1">
            <a:extLst>
              <a:ext uri="{FF2B5EF4-FFF2-40B4-BE49-F238E27FC236}">
                <a16:creationId xmlns:a16="http://schemas.microsoft.com/office/drawing/2014/main" id="{2C08D2FE-85D7-220D-1997-6D3B19D0CA0A}"/>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16031439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ultiple images and title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3312000"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3311986"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792025"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4" name="Tijdelijke aanduiding voor afbeelding 3">
            <a:extLst>
              <a:ext uri="{FF2B5EF4-FFF2-40B4-BE49-F238E27FC236}">
                <a16:creationId xmlns:a16="http://schemas.microsoft.com/office/drawing/2014/main" id="{CB217713-8550-6E7D-74DA-B21E396D96B8}"/>
              </a:ext>
            </a:extLst>
          </p:cNvPr>
          <p:cNvSpPr>
            <a:spLocks noGrp="1"/>
          </p:cNvSpPr>
          <p:nvPr>
            <p:ph type="pic" sz="quarter" idx="14" hasCustomPrompt="1"/>
          </p:nvPr>
        </p:nvSpPr>
        <p:spPr>
          <a:xfrm>
            <a:off x="3311984" y="3426238"/>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5" name="Tijdelijke aanduiding voor afbeelding 4">
            <a:extLst>
              <a:ext uri="{FF2B5EF4-FFF2-40B4-BE49-F238E27FC236}">
                <a16:creationId xmlns:a16="http://schemas.microsoft.com/office/drawing/2014/main" id="{CE3366A8-6FCF-5D96-79E8-44158F6D91F1}"/>
              </a:ext>
            </a:extLst>
          </p:cNvPr>
          <p:cNvSpPr>
            <a:spLocks noGrp="1"/>
          </p:cNvSpPr>
          <p:nvPr>
            <p:ph type="pic" sz="quarter" idx="13" hasCustomPrompt="1"/>
          </p:nvPr>
        </p:nvSpPr>
        <p:spPr>
          <a:xfrm>
            <a:off x="3311923" y="931507"/>
            <a:ext cx="2520000" cy="2520001"/>
          </a:xfrm>
          <a:custGeom>
            <a:avLst/>
            <a:gdLst>
              <a:gd name="connsiteX0" fmla="*/ 2519999 w 2520000"/>
              <a:gd name="connsiteY0" fmla="*/ 0 h 2520001"/>
              <a:gd name="connsiteX1" fmla="*/ 2520000 w 2520000"/>
              <a:gd name="connsiteY1" fmla="*/ 2520000 h 2520001"/>
              <a:gd name="connsiteX2" fmla="*/ 0 w 2520000"/>
              <a:gd name="connsiteY2" fmla="*/ 2520001 h 2520001"/>
            </a:gdLst>
            <a:ahLst/>
            <a:cxnLst>
              <a:cxn ang="0">
                <a:pos x="connsiteX0" y="connsiteY0"/>
              </a:cxn>
              <a:cxn ang="0">
                <a:pos x="connsiteX1" y="connsiteY1"/>
              </a:cxn>
              <a:cxn ang="0">
                <a:pos x="connsiteX2" y="connsiteY2"/>
              </a:cxn>
            </a:cxnLst>
            <a:rect l="l" t="t" r="r" b="b"/>
            <a:pathLst>
              <a:path w="2520000" h="2520001">
                <a:moveTo>
                  <a:pt x="2519999" y="0"/>
                </a:moveTo>
                <a:lnTo>
                  <a:pt x="2520000" y="2520000"/>
                </a:lnTo>
                <a:lnTo>
                  <a:pt x="0" y="252000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43E36CDE-2109-3197-B5A1-145E138A70C5}"/>
              </a:ext>
            </a:extLst>
          </p:cNvPr>
          <p:cNvSpPr>
            <a:spLocks noGrp="1"/>
          </p:cNvSpPr>
          <p:nvPr>
            <p:ph type="pic" sz="quarter" idx="12" hasCustomPrompt="1"/>
          </p:nvPr>
        </p:nvSpPr>
        <p:spPr>
          <a:xfrm>
            <a:off x="791914" y="927327"/>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3" name="Footer Placeholder 2">
            <a:extLst>
              <a:ext uri="{FF2B5EF4-FFF2-40B4-BE49-F238E27FC236}">
                <a16:creationId xmlns:a16="http://schemas.microsoft.com/office/drawing/2014/main" id="{C49C52BC-B84C-D89C-AB55-04B7444BE4E2}"/>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inhoud 2">
            <a:extLst>
              <a:ext uri="{FF2B5EF4-FFF2-40B4-BE49-F238E27FC236}">
                <a16:creationId xmlns:a16="http://schemas.microsoft.com/office/drawing/2014/main" id="{C46D9093-C128-C673-52EF-A01D94901AB7}"/>
              </a:ext>
            </a:extLst>
          </p:cNvPr>
          <p:cNvSpPr>
            <a:spLocks noGrp="1"/>
          </p:cNvSpPr>
          <p:nvPr>
            <p:ph sz="half" idx="1" hasCustomPrompt="1"/>
          </p:nvPr>
        </p:nvSpPr>
        <p:spPr>
          <a:xfrm>
            <a:off x="6359988" y="1801089"/>
            <a:ext cx="5069195" cy="4723431"/>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jdelijke aanduiding voor tekst 2">
            <a:extLst>
              <a:ext uri="{FF2B5EF4-FFF2-40B4-BE49-F238E27FC236}">
                <a16:creationId xmlns:a16="http://schemas.microsoft.com/office/drawing/2014/main" id="{8F7ECC8C-20DD-ABB9-63EB-CDABB18CE74C}"/>
              </a:ext>
            </a:extLst>
          </p:cNvPr>
          <p:cNvSpPr>
            <a:spLocks noGrp="1"/>
          </p:cNvSpPr>
          <p:nvPr>
            <p:ph type="body" idx="15" hasCustomPrompt="1"/>
          </p:nvPr>
        </p:nvSpPr>
        <p:spPr>
          <a:xfrm>
            <a:off x="6359900"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5" name="Tijdelijke aanduiding voor titel 1">
            <a:extLst>
              <a:ext uri="{FF2B5EF4-FFF2-40B4-BE49-F238E27FC236}">
                <a16:creationId xmlns:a16="http://schemas.microsoft.com/office/drawing/2014/main" id="{0F704953-B08F-CDD9-85E9-0346BB4FE047}"/>
              </a:ext>
            </a:extLst>
          </p:cNvPr>
          <p:cNvSpPr>
            <a:spLocks noGrp="1"/>
          </p:cNvSpPr>
          <p:nvPr>
            <p:ph type="title"/>
          </p:nvPr>
        </p:nvSpPr>
        <p:spPr>
          <a:xfrm>
            <a:off x="6359975"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6046096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ne image and title 03">
    <p:spTree>
      <p:nvGrpSpPr>
        <p:cNvPr id="1" name=""/>
        <p:cNvGrpSpPr/>
        <p:nvPr/>
      </p:nvGrpSpPr>
      <p:grpSpPr>
        <a:xfrm>
          <a:off x="0" y="0"/>
          <a:ext cx="0" cy="0"/>
          <a:chOff x="0" y="0"/>
          <a:chExt cx="0" cy="0"/>
        </a:xfrm>
      </p:grpSpPr>
      <p:sp>
        <p:nvSpPr>
          <p:cNvPr id="13" name="Tijdelijke aanduiding voor afbeelding 12">
            <a:extLst>
              <a:ext uri="{FF2B5EF4-FFF2-40B4-BE49-F238E27FC236}">
                <a16:creationId xmlns:a16="http://schemas.microsoft.com/office/drawing/2014/main" id="{9ED2D670-E603-60EE-4F3B-5B5343957365}"/>
              </a:ext>
            </a:extLst>
          </p:cNvPr>
          <p:cNvSpPr>
            <a:spLocks noGrp="1"/>
          </p:cNvSpPr>
          <p:nvPr>
            <p:ph type="pic" sz="quarter" idx="12" hasCustomPrompt="1"/>
          </p:nvPr>
        </p:nvSpPr>
        <p:spPr>
          <a:xfrm>
            <a:off x="802072" y="917534"/>
            <a:ext cx="5029927" cy="5031466"/>
          </a:xfrm>
          <a:custGeom>
            <a:avLst/>
            <a:gdLst>
              <a:gd name="connsiteX0" fmla="*/ 2520000 w 5029927"/>
              <a:gd name="connsiteY0" fmla="*/ 2524522 h 5031466"/>
              <a:gd name="connsiteX1" fmla="*/ 2520000 w 5029927"/>
              <a:gd name="connsiteY1" fmla="*/ 3620442 h 5031466"/>
              <a:gd name="connsiteX2" fmla="*/ 2529606 w 5029927"/>
              <a:gd name="connsiteY2" fmla="*/ 3548425 h 5031466"/>
              <a:gd name="connsiteX3" fmla="*/ 3515992 w 5029927"/>
              <a:gd name="connsiteY3" fmla="*/ 2537065 h 5031466"/>
              <a:gd name="connsiteX4" fmla="*/ 3640418 w 5029927"/>
              <a:gd name="connsiteY4" fmla="*/ 2524522 h 5031466"/>
              <a:gd name="connsiteX5" fmla="*/ 2520056 w 5029927"/>
              <a:gd name="connsiteY5" fmla="*/ 0 h 5031466"/>
              <a:gd name="connsiteX6" fmla="*/ 2520057 w 5029927"/>
              <a:gd name="connsiteY6" fmla="*/ 2514378 h 5031466"/>
              <a:gd name="connsiteX7" fmla="*/ 5029912 w 5029927"/>
              <a:gd name="connsiteY7" fmla="*/ 4521 h 5031466"/>
              <a:gd name="connsiteX8" fmla="*/ 5029913 w 5029927"/>
              <a:gd name="connsiteY8" fmla="*/ 2524521 h 5031466"/>
              <a:gd name="connsiteX9" fmla="*/ 3899433 w 5029927"/>
              <a:gd name="connsiteY9" fmla="*/ 2524522 h 5031466"/>
              <a:gd name="connsiteX10" fmla="*/ 4023860 w 5029927"/>
              <a:gd name="connsiteY10" fmla="*/ 2537065 h 5031466"/>
              <a:gd name="connsiteX11" fmla="*/ 5029927 w 5029927"/>
              <a:gd name="connsiteY11" fmla="*/ 3771466 h 5031466"/>
              <a:gd name="connsiteX12" fmla="*/ 3769926 w 5029927"/>
              <a:gd name="connsiteY12" fmla="*/ 5031466 h 5031466"/>
              <a:gd name="connsiteX13" fmla="*/ 2535525 w 5029927"/>
              <a:gd name="connsiteY13" fmla="*/ 4025400 h 5031466"/>
              <a:gd name="connsiteX14" fmla="*/ 2520000 w 5029927"/>
              <a:gd name="connsiteY14" fmla="*/ 3923677 h 5031466"/>
              <a:gd name="connsiteX15" fmla="*/ 2520000 w 5029927"/>
              <a:gd name="connsiteY15" fmla="*/ 5031466 h 5031466"/>
              <a:gd name="connsiteX16" fmla="*/ 0 w 5029927"/>
              <a:gd name="connsiteY16" fmla="*/ 5031466 h 5031466"/>
              <a:gd name="connsiteX17" fmla="*/ 0 w 5029927"/>
              <a:gd name="connsiteY17" fmla="*/ 2511466 h 5031466"/>
              <a:gd name="connsiteX18" fmla="*/ 8592 w 5029927"/>
              <a:gd name="connsiteY18"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927" h="5031466">
                <a:moveTo>
                  <a:pt x="2520000" y="2524522"/>
                </a:moveTo>
                <a:lnTo>
                  <a:pt x="2520000" y="3620442"/>
                </a:lnTo>
                <a:lnTo>
                  <a:pt x="2529606" y="3548425"/>
                </a:lnTo>
                <a:cubicBezTo>
                  <a:pt x="2620125" y="3041670"/>
                  <a:pt x="3013601" y="2639869"/>
                  <a:pt x="3515992" y="2537065"/>
                </a:cubicBezTo>
                <a:lnTo>
                  <a:pt x="3640418" y="2524522"/>
                </a:lnTo>
                <a:close/>
                <a:moveTo>
                  <a:pt x="2520056" y="0"/>
                </a:moveTo>
                <a:lnTo>
                  <a:pt x="2520057" y="2514378"/>
                </a:lnTo>
                <a:lnTo>
                  <a:pt x="5029912" y="4521"/>
                </a:lnTo>
                <a:lnTo>
                  <a:pt x="5029913" y="2524521"/>
                </a:lnTo>
                <a:lnTo>
                  <a:pt x="3899433" y="2524522"/>
                </a:lnTo>
                <a:lnTo>
                  <a:pt x="4023860" y="2537065"/>
                </a:lnTo>
                <a:cubicBezTo>
                  <a:pt x="4598021" y="2654555"/>
                  <a:pt x="5029927" y="3162572"/>
                  <a:pt x="5029927" y="3771466"/>
                </a:cubicBezTo>
                <a:cubicBezTo>
                  <a:pt x="5029927" y="4467345"/>
                  <a:pt x="4465806" y="5031466"/>
                  <a:pt x="3769926" y="5031466"/>
                </a:cubicBezTo>
                <a:cubicBezTo>
                  <a:pt x="3161033" y="5031466"/>
                  <a:pt x="2653015" y="4599561"/>
                  <a:pt x="2535525" y="4025400"/>
                </a:cubicBezTo>
                <a:lnTo>
                  <a:pt x="2520000" y="3923677"/>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8" name="Footer Placeholder 2">
            <a:extLst>
              <a:ext uri="{FF2B5EF4-FFF2-40B4-BE49-F238E27FC236}">
                <a16:creationId xmlns:a16="http://schemas.microsoft.com/office/drawing/2014/main" id="{C95B29A3-F25C-CC52-8F82-18DF09DD74CB}"/>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inhoud 2">
            <a:extLst>
              <a:ext uri="{FF2B5EF4-FFF2-40B4-BE49-F238E27FC236}">
                <a16:creationId xmlns:a16="http://schemas.microsoft.com/office/drawing/2014/main" id="{2D130A7F-8AA6-6365-0701-DBD5B2667BE9}"/>
              </a:ext>
            </a:extLst>
          </p:cNvPr>
          <p:cNvSpPr>
            <a:spLocks noGrp="1"/>
          </p:cNvSpPr>
          <p:nvPr>
            <p:ph sz="half" idx="1" hasCustomPrompt="1"/>
          </p:nvPr>
        </p:nvSpPr>
        <p:spPr>
          <a:xfrm>
            <a:off x="6359988" y="1801089"/>
            <a:ext cx="5069195" cy="4723431"/>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jdelijke aanduiding voor tekst 2">
            <a:extLst>
              <a:ext uri="{FF2B5EF4-FFF2-40B4-BE49-F238E27FC236}">
                <a16:creationId xmlns:a16="http://schemas.microsoft.com/office/drawing/2014/main" id="{BFF76029-2849-517D-6E5A-73F41B19D7E7}"/>
              </a:ext>
            </a:extLst>
          </p:cNvPr>
          <p:cNvSpPr>
            <a:spLocks noGrp="1"/>
          </p:cNvSpPr>
          <p:nvPr>
            <p:ph type="body" idx="13" hasCustomPrompt="1"/>
          </p:nvPr>
        </p:nvSpPr>
        <p:spPr>
          <a:xfrm>
            <a:off x="6359900"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0" name="Tijdelijke aanduiding voor titel 1">
            <a:extLst>
              <a:ext uri="{FF2B5EF4-FFF2-40B4-BE49-F238E27FC236}">
                <a16:creationId xmlns:a16="http://schemas.microsoft.com/office/drawing/2014/main" id="{D12C28DC-AA55-01EB-461F-DFB73CB31EC5}"/>
              </a:ext>
            </a:extLst>
          </p:cNvPr>
          <p:cNvSpPr>
            <a:spLocks noGrp="1"/>
          </p:cNvSpPr>
          <p:nvPr>
            <p:ph type="title"/>
          </p:nvPr>
        </p:nvSpPr>
        <p:spPr>
          <a:xfrm>
            <a:off x="6359975"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8303583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ne image and title 04">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3DE2C36C-1842-5D38-A346-C055971CC812}"/>
              </a:ext>
            </a:extLst>
          </p:cNvPr>
          <p:cNvSpPr>
            <a:spLocks noGrp="1"/>
          </p:cNvSpPr>
          <p:nvPr>
            <p:ph type="pic" sz="quarter" idx="16" hasCustomPrompt="1"/>
          </p:nvPr>
        </p:nvSpPr>
        <p:spPr>
          <a:xfrm>
            <a:off x="-476" y="757378"/>
            <a:ext cx="5832475" cy="5767141"/>
          </a:xfrm>
          <a:prstGeom prst="rect">
            <a:avLst/>
          </a:prstGeom>
        </p:spPr>
        <p:txBody>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Wingdings" panose="05000000000000000000" pitchFamily="2" charset="2"/>
              <a:buChar char="§"/>
              <a:tabLst/>
              <a:defRPr/>
            </a:pPr>
            <a:r>
              <a:rPr lang="en-US" dirty="0"/>
              <a:t>Click to add image</a:t>
            </a:r>
          </a:p>
          <a:p>
            <a:endParaRPr lang="en-BE" dirty="0"/>
          </a:p>
        </p:txBody>
      </p:sp>
      <p:sp>
        <p:nvSpPr>
          <p:cNvPr id="9" name="Footer Placeholder 2">
            <a:extLst>
              <a:ext uri="{FF2B5EF4-FFF2-40B4-BE49-F238E27FC236}">
                <a16:creationId xmlns:a16="http://schemas.microsoft.com/office/drawing/2014/main" id="{605A80EE-6DCA-FA08-9BCE-788B585C676C}"/>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5" name="Tijdelijke aanduiding voor inhoud 2">
            <a:extLst>
              <a:ext uri="{FF2B5EF4-FFF2-40B4-BE49-F238E27FC236}">
                <a16:creationId xmlns:a16="http://schemas.microsoft.com/office/drawing/2014/main" id="{B9F5B0D5-8544-7C68-D9E1-20E64DD12C78}"/>
              </a:ext>
            </a:extLst>
          </p:cNvPr>
          <p:cNvSpPr>
            <a:spLocks noGrp="1"/>
          </p:cNvSpPr>
          <p:nvPr>
            <p:ph sz="half" idx="1" hasCustomPrompt="1"/>
          </p:nvPr>
        </p:nvSpPr>
        <p:spPr>
          <a:xfrm>
            <a:off x="6359988" y="1801089"/>
            <a:ext cx="5069195" cy="4723431"/>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ekst 2">
            <a:extLst>
              <a:ext uri="{FF2B5EF4-FFF2-40B4-BE49-F238E27FC236}">
                <a16:creationId xmlns:a16="http://schemas.microsoft.com/office/drawing/2014/main" id="{13866C70-99BF-0D77-B49A-2130E30AB1DC}"/>
              </a:ext>
            </a:extLst>
          </p:cNvPr>
          <p:cNvSpPr>
            <a:spLocks noGrp="1"/>
          </p:cNvSpPr>
          <p:nvPr>
            <p:ph type="body" idx="13" hasCustomPrompt="1"/>
          </p:nvPr>
        </p:nvSpPr>
        <p:spPr>
          <a:xfrm>
            <a:off x="6359900"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1" name="Tijdelijke aanduiding voor titel 1">
            <a:extLst>
              <a:ext uri="{FF2B5EF4-FFF2-40B4-BE49-F238E27FC236}">
                <a16:creationId xmlns:a16="http://schemas.microsoft.com/office/drawing/2014/main" id="{A9F3231D-08B4-08B8-E893-533638783E2D}"/>
              </a:ext>
            </a:extLst>
          </p:cNvPr>
          <p:cNvSpPr>
            <a:spLocks noGrp="1"/>
          </p:cNvSpPr>
          <p:nvPr>
            <p:ph type="title"/>
          </p:nvPr>
        </p:nvSpPr>
        <p:spPr>
          <a:xfrm>
            <a:off x="6359975"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575238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ne image and title 05">
    <p:spTree>
      <p:nvGrpSpPr>
        <p:cNvPr id="1" name=""/>
        <p:cNvGrpSpPr/>
        <p:nvPr/>
      </p:nvGrpSpPr>
      <p:grpSpPr>
        <a:xfrm>
          <a:off x="0" y="0"/>
          <a:ext cx="0" cy="0"/>
          <a:chOff x="0" y="0"/>
          <a:chExt cx="0" cy="0"/>
        </a:xfrm>
      </p:grpSpPr>
      <p:sp>
        <p:nvSpPr>
          <p:cNvPr id="2" name="Tijdelijke aanduiding voor inhoud 4">
            <a:extLst>
              <a:ext uri="{FF2B5EF4-FFF2-40B4-BE49-F238E27FC236}">
                <a16:creationId xmlns:a16="http://schemas.microsoft.com/office/drawing/2014/main" id="{B08E8BA3-22A1-B274-BF7C-0A8379F109F1}"/>
              </a:ext>
            </a:extLst>
          </p:cNvPr>
          <p:cNvSpPr>
            <a:spLocks noGrp="1"/>
          </p:cNvSpPr>
          <p:nvPr>
            <p:ph sz="quarter" idx="15"/>
          </p:nvPr>
        </p:nvSpPr>
        <p:spPr>
          <a:xfrm>
            <a:off x="791998" y="757378"/>
            <a:ext cx="5040001" cy="576714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dirty="0"/>
          </a:p>
        </p:txBody>
      </p:sp>
      <p:sp>
        <p:nvSpPr>
          <p:cNvPr id="9" name="Footer Placeholder 2">
            <a:extLst>
              <a:ext uri="{FF2B5EF4-FFF2-40B4-BE49-F238E27FC236}">
                <a16:creationId xmlns:a16="http://schemas.microsoft.com/office/drawing/2014/main" id="{F8D29A37-7906-BF66-E233-6B0A2A7DFA9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5" name="Tijdelijke aanduiding voor inhoud 2">
            <a:extLst>
              <a:ext uri="{FF2B5EF4-FFF2-40B4-BE49-F238E27FC236}">
                <a16:creationId xmlns:a16="http://schemas.microsoft.com/office/drawing/2014/main" id="{43AA4A1B-8BF1-16A7-90C8-B109EF0552E9}"/>
              </a:ext>
            </a:extLst>
          </p:cNvPr>
          <p:cNvSpPr>
            <a:spLocks noGrp="1"/>
          </p:cNvSpPr>
          <p:nvPr>
            <p:ph sz="half" idx="1" hasCustomPrompt="1"/>
          </p:nvPr>
        </p:nvSpPr>
        <p:spPr>
          <a:xfrm>
            <a:off x="6359988" y="1801089"/>
            <a:ext cx="5069195" cy="4723431"/>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ekst 2">
            <a:extLst>
              <a:ext uri="{FF2B5EF4-FFF2-40B4-BE49-F238E27FC236}">
                <a16:creationId xmlns:a16="http://schemas.microsoft.com/office/drawing/2014/main" id="{26F563AF-5E9D-481F-AEF6-C0E262931E92}"/>
              </a:ext>
            </a:extLst>
          </p:cNvPr>
          <p:cNvSpPr>
            <a:spLocks noGrp="1"/>
          </p:cNvSpPr>
          <p:nvPr>
            <p:ph type="body" idx="13" hasCustomPrompt="1"/>
          </p:nvPr>
        </p:nvSpPr>
        <p:spPr>
          <a:xfrm>
            <a:off x="6359900" y="1239896"/>
            <a:ext cx="5040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1" name="Tijdelijke aanduiding voor titel 1">
            <a:extLst>
              <a:ext uri="{FF2B5EF4-FFF2-40B4-BE49-F238E27FC236}">
                <a16:creationId xmlns:a16="http://schemas.microsoft.com/office/drawing/2014/main" id="{4F6B5D51-8398-FAB8-1302-72CF20297628}"/>
              </a:ext>
            </a:extLst>
          </p:cNvPr>
          <p:cNvSpPr>
            <a:spLocks noGrp="1"/>
          </p:cNvSpPr>
          <p:nvPr>
            <p:ph type="title"/>
          </p:nvPr>
        </p:nvSpPr>
        <p:spPr>
          <a:xfrm>
            <a:off x="6359975" y="757379"/>
            <a:ext cx="5039998"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1982127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jdelijke aanduiding voor inhoud 2">
            <a:extLst>
              <a:ext uri="{FF2B5EF4-FFF2-40B4-BE49-F238E27FC236}">
                <a16:creationId xmlns:a16="http://schemas.microsoft.com/office/drawing/2014/main" id="{6D6E3BA9-5D4F-477A-7630-0A89A6E8DDE1}"/>
              </a:ext>
            </a:extLst>
          </p:cNvPr>
          <p:cNvSpPr>
            <a:spLocks noGrp="1"/>
          </p:cNvSpPr>
          <p:nvPr>
            <p:ph sz="half" idx="11"/>
          </p:nvPr>
        </p:nvSpPr>
        <p:spPr>
          <a:xfrm>
            <a:off x="8340000" y="1801091"/>
            <a:ext cx="3060000" cy="4745792"/>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
        <p:nvSpPr>
          <p:cNvPr id="4" name="Tijdelijke aanduiding voor inhoud 2">
            <a:extLst>
              <a:ext uri="{FF2B5EF4-FFF2-40B4-BE49-F238E27FC236}">
                <a16:creationId xmlns:a16="http://schemas.microsoft.com/office/drawing/2014/main" id="{20830080-413E-0A95-15AD-BB4C1A590A2A}"/>
              </a:ext>
            </a:extLst>
          </p:cNvPr>
          <p:cNvSpPr>
            <a:spLocks noGrp="1"/>
          </p:cNvSpPr>
          <p:nvPr>
            <p:ph sz="half" idx="12"/>
          </p:nvPr>
        </p:nvSpPr>
        <p:spPr>
          <a:xfrm>
            <a:off x="4566000" y="1801091"/>
            <a:ext cx="3060000" cy="4745792"/>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
        <p:nvSpPr>
          <p:cNvPr id="11" name="Footer Placeholder 2">
            <a:extLst>
              <a:ext uri="{FF2B5EF4-FFF2-40B4-BE49-F238E27FC236}">
                <a16:creationId xmlns:a16="http://schemas.microsoft.com/office/drawing/2014/main" id="{AE32FEEF-5C9A-8704-D4D7-C5F8E70AF6F1}"/>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6" name="Tijdelijke aanduiding voor tekst 2">
            <a:extLst>
              <a:ext uri="{FF2B5EF4-FFF2-40B4-BE49-F238E27FC236}">
                <a16:creationId xmlns:a16="http://schemas.microsoft.com/office/drawing/2014/main" id="{DAD1995D-C600-86B5-DE74-CB8EBC54B1F0}"/>
              </a:ext>
            </a:extLst>
          </p:cNvPr>
          <p:cNvSpPr>
            <a:spLocks noGrp="1"/>
          </p:cNvSpPr>
          <p:nvPr>
            <p:ph idx="1"/>
          </p:nvPr>
        </p:nvSpPr>
        <p:spPr>
          <a:xfrm>
            <a:off x="792000" y="1801091"/>
            <a:ext cx="3060000"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p:txBody>
      </p:sp>
      <p:sp>
        <p:nvSpPr>
          <p:cNvPr id="7" name="Tijdelijke aanduiding voor titel 1">
            <a:extLst>
              <a:ext uri="{FF2B5EF4-FFF2-40B4-BE49-F238E27FC236}">
                <a16:creationId xmlns:a16="http://schemas.microsoft.com/office/drawing/2014/main" id="{CD1F5F8A-86D2-267E-C925-15D8BD91F051}"/>
              </a:ext>
            </a:extLst>
          </p:cNvPr>
          <p:cNvSpPr>
            <a:spLocks noGrp="1"/>
          </p:cNvSpPr>
          <p:nvPr>
            <p:ph type="title"/>
          </p:nvPr>
        </p:nvSpPr>
        <p:spPr>
          <a:xfrm>
            <a:off x="792000" y="757379"/>
            <a:ext cx="10607973"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42766853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columns with subtitle">
    <p:spTree>
      <p:nvGrpSpPr>
        <p:cNvPr id="1" name=""/>
        <p:cNvGrpSpPr/>
        <p:nvPr/>
      </p:nvGrpSpPr>
      <p:grpSpPr>
        <a:xfrm>
          <a:off x="0" y="0"/>
          <a:ext cx="0" cy="0"/>
          <a:chOff x="0" y="0"/>
          <a:chExt cx="0" cy="0"/>
        </a:xfrm>
      </p:grpSpPr>
      <p:sp>
        <p:nvSpPr>
          <p:cNvPr id="2" name="Tijdelijke aanduiding voor tekst 2">
            <a:extLst>
              <a:ext uri="{FF2B5EF4-FFF2-40B4-BE49-F238E27FC236}">
                <a16:creationId xmlns:a16="http://schemas.microsoft.com/office/drawing/2014/main" id="{1E11D0CE-46E7-3F62-6F16-774A16A33DF9}"/>
              </a:ext>
            </a:extLst>
          </p:cNvPr>
          <p:cNvSpPr>
            <a:spLocks noGrp="1"/>
          </p:cNvSpPr>
          <p:nvPr>
            <p:ph type="body" idx="11" hasCustomPrompt="1"/>
          </p:nvPr>
        </p:nvSpPr>
        <p:spPr>
          <a:xfrm>
            <a:off x="791973" y="1222266"/>
            <a:ext cx="3060000" cy="688690"/>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1" name="Tijdelijke aanduiding voor tekst 2">
            <a:extLst>
              <a:ext uri="{FF2B5EF4-FFF2-40B4-BE49-F238E27FC236}">
                <a16:creationId xmlns:a16="http://schemas.microsoft.com/office/drawing/2014/main" id="{22B77CE3-A4E3-B4AD-046D-A483AA6B73D5}"/>
              </a:ext>
            </a:extLst>
          </p:cNvPr>
          <p:cNvSpPr>
            <a:spLocks noGrp="1"/>
          </p:cNvSpPr>
          <p:nvPr>
            <p:ph type="body" idx="12" hasCustomPrompt="1"/>
          </p:nvPr>
        </p:nvSpPr>
        <p:spPr>
          <a:xfrm>
            <a:off x="8339973" y="1216647"/>
            <a:ext cx="3060000" cy="69593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4" name="Tijdelijke aanduiding voor inhoud 2">
            <a:extLst>
              <a:ext uri="{FF2B5EF4-FFF2-40B4-BE49-F238E27FC236}">
                <a16:creationId xmlns:a16="http://schemas.microsoft.com/office/drawing/2014/main" id="{41520206-87B2-2105-2449-B680386A4B79}"/>
              </a:ext>
            </a:extLst>
          </p:cNvPr>
          <p:cNvSpPr>
            <a:spLocks noGrp="1"/>
          </p:cNvSpPr>
          <p:nvPr>
            <p:ph sz="half" idx="13"/>
          </p:nvPr>
        </p:nvSpPr>
        <p:spPr>
          <a:xfrm>
            <a:off x="792001" y="2170544"/>
            <a:ext cx="3059972" cy="4371871"/>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
        <p:nvSpPr>
          <p:cNvPr id="5" name="Tijdelijke aanduiding voor inhoud 2">
            <a:extLst>
              <a:ext uri="{FF2B5EF4-FFF2-40B4-BE49-F238E27FC236}">
                <a16:creationId xmlns:a16="http://schemas.microsoft.com/office/drawing/2014/main" id="{7CDCF746-2943-E637-5E77-2C4617C7AC5C}"/>
              </a:ext>
            </a:extLst>
          </p:cNvPr>
          <p:cNvSpPr>
            <a:spLocks noGrp="1"/>
          </p:cNvSpPr>
          <p:nvPr>
            <p:ph sz="half" idx="14"/>
          </p:nvPr>
        </p:nvSpPr>
        <p:spPr>
          <a:xfrm>
            <a:off x="8340000" y="2170545"/>
            <a:ext cx="3060000" cy="4371870"/>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
        <p:nvSpPr>
          <p:cNvPr id="6" name="Tijdelijke aanduiding voor inhoud 2">
            <a:extLst>
              <a:ext uri="{FF2B5EF4-FFF2-40B4-BE49-F238E27FC236}">
                <a16:creationId xmlns:a16="http://schemas.microsoft.com/office/drawing/2014/main" id="{C8BEBC18-33D0-B4CD-D712-FEED06A6CE26}"/>
              </a:ext>
            </a:extLst>
          </p:cNvPr>
          <p:cNvSpPr>
            <a:spLocks noGrp="1"/>
          </p:cNvSpPr>
          <p:nvPr>
            <p:ph sz="half" idx="15"/>
          </p:nvPr>
        </p:nvSpPr>
        <p:spPr>
          <a:xfrm>
            <a:off x="4566000" y="2170545"/>
            <a:ext cx="3060000" cy="4371870"/>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
        <p:nvSpPr>
          <p:cNvPr id="7" name="Tijdelijke aanduiding voor tekst 2">
            <a:extLst>
              <a:ext uri="{FF2B5EF4-FFF2-40B4-BE49-F238E27FC236}">
                <a16:creationId xmlns:a16="http://schemas.microsoft.com/office/drawing/2014/main" id="{9B305156-A30B-593D-1F31-8BBB645BA4DF}"/>
              </a:ext>
            </a:extLst>
          </p:cNvPr>
          <p:cNvSpPr>
            <a:spLocks noGrp="1"/>
          </p:cNvSpPr>
          <p:nvPr>
            <p:ph type="body" idx="16" hasCustomPrompt="1"/>
          </p:nvPr>
        </p:nvSpPr>
        <p:spPr>
          <a:xfrm>
            <a:off x="4565973" y="1222265"/>
            <a:ext cx="3060000" cy="69593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2" name="Footer Placeholder 2">
            <a:extLst>
              <a:ext uri="{FF2B5EF4-FFF2-40B4-BE49-F238E27FC236}">
                <a16:creationId xmlns:a16="http://schemas.microsoft.com/office/drawing/2014/main" id="{7D8C2E68-030C-EA2D-C8A7-A9F66054BC75}"/>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5" name="Tijdelijke aanduiding voor titel 1">
            <a:extLst>
              <a:ext uri="{FF2B5EF4-FFF2-40B4-BE49-F238E27FC236}">
                <a16:creationId xmlns:a16="http://schemas.microsoft.com/office/drawing/2014/main" id="{AF30FBE5-56BE-3CDE-53CC-7BE3C49D2B43}"/>
              </a:ext>
            </a:extLst>
          </p:cNvPr>
          <p:cNvSpPr>
            <a:spLocks noGrp="1"/>
          </p:cNvSpPr>
          <p:nvPr>
            <p:ph type="title"/>
          </p:nvPr>
        </p:nvSpPr>
        <p:spPr>
          <a:xfrm>
            <a:off x="792000" y="757379"/>
            <a:ext cx="10607973"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724876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columns with subtitle and icons">
    <p:spTree>
      <p:nvGrpSpPr>
        <p:cNvPr id="1" name=""/>
        <p:cNvGrpSpPr/>
        <p:nvPr/>
      </p:nvGrpSpPr>
      <p:grpSpPr>
        <a:xfrm>
          <a:off x="0" y="0"/>
          <a:ext cx="0" cy="0"/>
          <a:chOff x="0" y="0"/>
          <a:chExt cx="0" cy="0"/>
        </a:xfrm>
      </p:grpSpPr>
      <p:sp>
        <p:nvSpPr>
          <p:cNvPr id="10" name="Tijdelijke aanduiding voor afbeelding 11">
            <a:extLst>
              <a:ext uri="{FF2B5EF4-FFF2-40B4-BE49-F238E27FC236}">
                <a16:creationId xmlns:a16="http://schemas.microsoft.com/office/drawing/2014/main" id="{E35C547B-B4BF-4085-F2F7-F49423D37359}"/>
              </a:ext>
            </a:extLst>
          </p:cNvPr>
          <p:cNvSpPr>
            <a:spLocks noGrp="1" noChangeAspect="1"/>
          </p:cNvSpPr>
          <p:nvPr>
            <p:ph type="pic" sz="quarter" idx="17" hasCustomPrompt="1"/>
          </p:nvPr>
        </p:nvSpPr>
        <p:spPr>
          <a:xfrm>
            <a:off x="796300" y="1292416"/>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7" name="Tijdelijke aanduiding voor afbeelding 11">
            <a:extLst>
              <a:ext uri="{FF2B5EF4-FFF2-40B4-BE49-F238E27FC236}">
                <a16:creationId xmlns:a16="http://schemas.microsoft.com/office/drawing/2014/main" id="{201E4377-2235-84C2-FC02-72F2B706A401}"/>
              </a:ext>
            </a:extLst>
          </p:cNvPr>
          <p:cNvSpPr>
            <a:spLocks noGrp="1" noChangeAspect="1"/>
          </p:cNvSpPr>
          <p:nvPr>
            <p:ph type="pic" sz="quarter" idx="20" hasCustomPrompt="1"/>
          </p:nvPr>
        </p:nvSpPr>
        <p:spPr>
          <a:xfrm>
            <a:off x="4556335" y="1292416"/>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8" name="Tijdelijke aanduiding voor tekst 2">
            <a:extLst>
              <a:ext uri="{FF2B5EF4-FFF2-40B4-BE49-F238E27FC236}">
                <a16:creationId xmlns:a16="http://schemas.microsoft.com/office/drawing/2014/main" id="{2038A719-4684-1AF6-E808-A697C1826D7E}"/>
              </a:ext>
            </a:extLst>
          </p:cNvPr>
          <p:cNvSpPr>
            <a:spLocks noGrp="1"/>
          </p:cNvSpPr>
          <p:nvPr>
            <p:ph type="body" idx="21" hasCustomPrompt="1"/>
          </p:nvPr>
        </p:nvSpPr>
        <p:spPr>
          <a:xfrm>
            <a:off x="4556335" y="2080537"/>
            <a:ext cx="3060000" cy="688688"/>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9" name="Tijdelijke aanduiding voor inhoud 2">
            <a:extLst>
              <a:ext uri="{FF2B5EF4-FFF2-40B4-BE49-F238E27FC236}">
                <a16:creationId xmlns:a16="http://schemas.microsoft.com/office/drawing/2014/main" id="{E56C67B9-C50C-7996-650A-2A8A49A13E68}"/>
              </a:ext>
            </a:extLst>
          </p:cNvPr>
          <p:cNvSpPr>
            <a:spLocks noGrp="1"/>
          </p:cNvSpPr>
          <p:nvPr>
            <p:ph sz="half" idx="22"/>
          </p:nvPr>
        </p:nvSpPr>
        <p:spPr>
          <a:xfrm>
            <a:off x="8339999" y="3028815"/>
            <a:ext cx="3060000" cy="3543396"/>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20" name="Tijdelijke aanduiding voor afbeelding 11">
            <a:extLst>
              <a:ext uri="{FF2B5EF4-FFF2-40B4-BE49-F238E27FC236}">
                <a16:creationId xmlns:a16="http://schemas.microsoft.com/office/drawing/2014/main" id="{1027939B-B513-C8EC-176F-51066ACB1FDA}"/>
              </a:ext>
            </a:extLst>
          </p:cNvPr>
          <p:cNvSpPr>
            <a:spLocks noGrp="1" noChangeAspect="1"/>
          </p:cNvSpPr>
          <p:nvPr>
            <p:ph type="pic" sz="quarter" idx="23" hasCustomPrompt="1"/>
          </p:nvPr>
        </p:nvSpPr>
        <p:spPr>
          <a:xfrm>
            <a:off x="8316370" y="1285455"/>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1" name="Tijdelijke aanduiding voor tekst 2">
            <a:extLst>
              <a:ext uri="{FF2B5EF4-FFF2-40B4-BE49-F238E27FC236}">
                <a16:creationId xmlns:a16="http://schemas.microsoft.com/office/drawing/2014/main" id="{21E6B8D1-AC29-336A-2790-76BAD33C7974}"/>
              </a:ext>
            </a:extLst>
          </p:cNvPr>
          <p:cNvSpPr>
            <a:spLocks noGrp="1"/>
          </p:cNvSpPr>
          <p:nvPr>
            <p:ph type="body" idx="24" hasCustomPrompt="1"/>
          </p:nvPr>
        </p:nvSpPr>
        <p:spPr>
          <a:xfrm>
            <a:off x="8336867" y="2080536"/>
            <a:ext cx="3060000" cy="68868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4" name="Footer Placeholder 2">
            <a:extLst>
              <a:ext uri="{FF2B5EF4-FFF2-40B4-BE49-F238E27FC236}">
                <a16:creationId xmlns:a16="http://schemas.microsoft.com/office/drawing/2014/main" id="{328F1105-FA4C-BB5F-476F-49A6DA8EA2F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1" name="Tijdelijke aanduiding voor tekst 2">
            <a:extLst>
              <a:ext uri="{FF2B5EF4-FFF2-40B4-BE49-F238E27FC236}">
                <a16:creationId xmlns:a16="http://schemas.microsoft.com/office/drawing/2014/main" id="{D31ACC3A-A781-BC94-5B89-8979C2961200}"/>
              </a:ext>
            </a:extLst>
          </p:cNvPr>
          <p:cNvSpPr>
            <a:spLocks noGrp="1"/>
          </p:cNvSpPr>
          <p:nvPr>
            <p:ph type="body" idx="11" hasCustomPrompt="1"/>
          </p:nvPr>
        </p:nvSpPr>
        <p:spPr>
          <a:xfrm>
            <a:off x="792000" y="2080537"/>
            <a:ext cx="3060000" cy="688690"/>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3" name="Tijdelijke aanduiding voor inhoud 2">
            <a:extLst>
              <a:ext uri="{FF2B5EF4-FFF2-40B4-BE49-F238E27FC236}">
                <a16:creationId xmlns:a16="http://schemas.microsoft.com/office/drawing/2014/main" id="{FEC89168-68B0-8698-0148-D1731481171C}"/>
              </a:ext>
            </a:extLst>
          </p:cNvPr>
          <p:cNvSpPr>
            <a:spLocks noGrp="1"/>
          </p:cNvSpPr>
          <p:nvPr>
            <p:ph sz="half" idx="13"/>
          </p:nvPr>
        </p:nvSpPr>
        <p:spPr>
          <a:xfrm>
            <a:off x="792028" y="3028816"/>
            <a:ext cx="3059972" cy="3543396"/>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15" name="Tijdelijke aanduiding voor titel 1">
            <a:extLst>
              <a:ext uri="{FF2B5EF4-FFF2-40B4-BE49-F238E27FC236}">
                <a16:creationId xmlns:a16="http://schemas.microsoft.com/office/drawing/2014/main" id="{CB6630A7-D6B3-8088-53AC-2AEA9DAF3724}"/>
              </a:ext>
            </a:extLst>
          </p:cNvPr>
          <p:cNvSpPr>
            <a:spLocks noGrp="1"/>
          </p:cNvSpPr>
          <p:nvPr>
            <p:ph type="title"/>
          </p:nvPr>
        </p:nvSpPr>
        <p:spPr>
          <a:xfrm>
            <a:off x="792000" y="757379"/>
            <a:ext cx="10607973"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23" name="Tijdelijke aanduiding voor inhoud 2">
            <a:extLst>
              <a:ext uri="{FF2B5EF4-FFF2-40B4-BE49-F238E27FC236}">
                <a16:creationId xmlns:a16="http://schemas.microsoft.com/office/drawing/2014/main" id="{C0CCEFB5-D1A5-79CB-4314-9F138CDD8A8E}"/>
              </a:ext>
            </a:extLst>
          </p:cNvPr>
          <p:cNvSpPr>
            <a:spLocks noGrp="1"/>
          </p:cNvSpPr>
          <p:nvPr>
            <p:ph sz="half" idx="26"/>
          </p:nvPr>
        </p:nvSpPr>
        <p:spPr>
          <a:xfrm>
            <a:off x="4556363" y="3028816"/>
            <a:ext cx="3059972" cy="3543396"/>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9837407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jdelijke aanduiding voor afbeelding 11">
            <a:extLst>
              <a:ext uri="{FF2B5EF4-FFF2-40B4-BE49-F238E27FC236}">
                <a16:creationId xmlns:a16="http://schemas.microsoft.com/office/drawing/2014/main" id="{00ED5CDE-7DD7-6C29-351F-D60C9DAA6FCE}"/>
              </a:ext>
            </a:extLst>
          </p:cNvPr>
          <p:cNvSpPr>
            <a:spLocks noGrp="1" noChangeAspect="1"/>
          </p:cNvSpPr>
          <p:nvPr>
            <p:ph type="pic" sz="quarter" idx="15" hasCustomPrompt="1"/>
          </p:nvPr>
        </p:nvSpPr>
        <p:spPr>
          <a:xfrm>
            <a:off x="773575" y="1457485"/>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5" name="Tijdelijke aanduiding voor tekst 2">
            <a:extLst>
              <a:ext uri="{FF2B5EF4-FFF2-40B4-BE49-F238E27FC236}">
                <a16:creationId xmlns:a16="http://schemas.microsoft.com/office/drawing/2014/main" id="{AF720514-2DA9-A3E3-533A-FDABFABB3391}"/>
              </a:ext>
            </a:extLst>
          </p:cNvPr>
          <p:cNvSpPr>
            <a:spLocks noGrp="1"/>
          </p:cNvSpPr>
          <p:nvPr>
            <p:ph type="body" idx="24" hasCustomPrompt="1"/>
          </p:nvPr>
        </p:nvSpPr>
        <p:spPr>
          <a:xfrm>
            <a:off x="773575" y="2300923"/>
            <a:ext cx="2268000" cy="1037838"/>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0" name="Tijdelijke aanduiding voor afbeelding 11">
            <a:extLst>
              <a:ext uri="{FF2B5EF4-FFF2-40B4-BE49-F238E27FC236}">
                <a16:creationId xmlns:a16="http://schemas.microsoft.com/office/drawing/2014/main" id="{FFCC68A0-53D2-1B44-E49C-2CE4C5F224CE}"/>
              </a:ext>
            </a:extLst>
          </p:cNvPr>
          <p:cNvSpPr>
            <a:spLocks noGrp="1" noChangeAspect="1"/>
          </p:cNvSpPr>
          <p:nvPr>
            <p:ph type="pic" sz="quarter" idx="27" hasCustomPrompt="1"/>
          </p:nvPr>
        </p:nvSpPr>
        <p:spPr>
          <a:xfrm>
            <a:off x="773575" y="4034209"/>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1" name="Tijdelijke aanduiding voor tekst 2">
            <a:extLst>
              <a:ext uri="{FF2B5EF4-FFF2-40B4-BE49-F238E27FC236}">
                <a16:creationId xmlns:a16="http://schemas.microsoft.com/office/drawing/2014/main" id="{1355AA58-F9DC-987E-7213-E9E3D7CB0681}"/>
              </a:ext>
            </a:extLst>
          </p:cNvPr>
          <p:cNvSpPr>
            <a:spLocks noGrp="1"/>
          </p:cNvSpPr>
          <p:nvPr>
            <p:ph type="body" idx="28" hasCustomPrompt="1"/>
          </p:nvPr>
        </p:nvSpPr>
        <p:spPr>
          <a:xfrm>
            <a:off x="773575" y="4877647"/>
            <a:ext cx="2268000" cy="1037838"/>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2" name="Tijdelijke aanduiding voor afbeelding 11">
            <a:extLst>
              <a:ext uri="{FF2B5EF4-FFF2-40B4-BE49-F238E27FC236}">
                <a16:creationId xmlns:a16="http://schemas.microsoft.com/office/drawing/2014/main" id="{712685E4-30F9-6D89-8E70-AE3193211938}"/>
              </a:ext>
            </a:extLst>
          </p:cNvPr>
          <p:cNvSpPr>
            <a:spLocks noGrp="1" noChangeAspect="1"/>
          </p:cNvSpPr>
          <p:nvPr>
            <p:ph type="pic" sz="quarter" idx="29" hasCustomPrompt="1"/>
          </p:nvPr>
        </p:nvSpPr>
        <p:spPr>
          <a:xfrm>
            <a:off x="9119718" y="1457485"/>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3" name="Tijdelijke aanduiding voor tekst 2">
            <a:extLst>
              <a:ext uri="{FF2B5EF4-FFF2-40B4-BE49-F238E27FC236}">
                <a16:creationId xmlns:a16="http://schemas.microsoft.com/office/drawing/2014/main" id="{5311EC53-2248-2A66-F1C1-5B94F2ECEDF0}"/>
              </a:ext>
            </a:extLst>
          </p:cNvPr>
          <p:cNvSpPr>
            <a:spLocks noGrp="1"/>
          </p:cNvSpPr>
          <p:nvPr>
            <p:ph type="body" idx="30" hasCustomPrompt="1"/>
          </p:nvPr>
        </p:nvSpPr>
        <p:spPr>
          <a:xfrm>
            <a:off x="9119718" y="2300923"/>
            <a:ext cx="2268000" cy="1037838"/>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4" name="Tijdelijke aanduiding voor afbeelding 11">
            <a:extLst>
              <a:ext uri="{FF2B5EF4-FFF2-40B4-BE49-F238E27FC236}">
                <a16:creationId xmlns:a16="http://schemas.microsoft.com/office/drawing/2014/main" id="{83CC1ECD-EF86-1349-73E5-A725AB1DE3B7}"/>
              </a:ext>
            </a:extLst>
          </p:cNvPr>
          <p:cNvSpPr>
            <a:spLocks noGrp="1" noChangeAspect="1"/>
          </p:cNvSpPr>
          <p:nvPr>
            <p:ph type="pic" sz="quarter" idx="31" hasCustomPrompt="1"/>
          </p:nvPr>
        </p:nvSpPr>
        <p:spPr>
          <a:xfrm>
            <a:off x="9125857" y="4034209"/>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5" name="Tijdelijke aanduiding voor tekst 2">
            <a:extLst>
              <a:ext uri="{FF2B5EF4-FFF2-40B4-BE49-F238E27FC236}">
                <a16:creationId xmlns:a16="http://schemas.microsoft.com/office/drawing/2014/main" id="{3C79AACC-C249-315C-0CA7-B3FA0BEDD5CD}"/>
              </a:ext>
            </a:extLst>
          </p:cNvPr>
          <p:cNvSpPr>
            <a:spLocks noGrp="1"/>
          </p:cNvSpPr>
          <p:nvPr>
            <p:ph type="body" idx="32" hasCustomPrompt="1"/>
          </p:nvPr>
        </p:nvSpPr>
        <p:spPr>
          <a:xfrm>
            <a:off x="9125857" y="4877647"/>
            <a:ext cx="2268000" cy="1037838"/>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6" name="Tijdelijke aanduiding voor tekst 2">
            <a:extLst>
              <a:ext uri="{FF2B5EF4-FFF2-40B4-BE49-F238E27FC236}">
                <a16:creationId xmlns:a16="http://schemas.microsoft.com/office/drawing/2014/main" id="{DC4F5955-7C55-1875-F542-E779D4814A54}"/>
              </a:ext>
            </a:extLst>
          </p:cNvPr>
          <p:cNvSpPr>
            <a:spLocks noGrp="1"/>
          </p:cNvSpPr>
          <p:nvPr>
            <p:ph type="body" idx="33" hasCustomPrompt="1"/>
          </p:nvPr>
        </p:nvSpPr>
        <p:spPr>
          <a:xfrm>
            <a:off x="3555623" y="2306493"/>
            <a:ext cx="2268000" cy="1037838"/>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7" name="Tijdelijke aanduiding voor tekst 2">
            <a:extLst>
              <a:ext uri="{FF2B5EF4-FFF2-40B4-BE49-F238E27FC236}">
                <a16:creationId xmlns:a16="http://schemas.microsoft.com/office/drawing/2014/main" id="{1979BA03-58C3-AFA9-71D6-65EF0E58EA55}"/>
              </a:ext>
            </a:extLst>
          </p:cNvPr>
          <p:cNvSpPr>
            <a:spLocks noGrp="1"/>
          </p:cNvSpPr>
          <p:nvPr>
            <p:ph type="body" idx="34" hasCustomPrompt="1"/>
          </p:nvPr>
        </p:nvSpPr>
        <p:spPr>
          <a:xfrm>
            <a:off x="6337671" y="2300923"/>
            <a:ext cx="2268000" cy="1037838"/>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8" name="Tijdelijke aanduiding voor afbeelding 11">
            <a:extLst>
              <a:ext uri="{FF2B5EF4-FFF2-40B4-BE49-F238E27FC236}">
                <a16:creationId xmlns:a16="http://schemas.microsoft.com/office/drawing/2014/main" id="{77188F4C-D701-5057-80E1-CA76354680D2}"/>
              </a:ext>
            </a:extLst>
          </p:cNvPr>
          <p:cNvSpPr>
            <a:spLocks noGrp="1" noChangeAspect="1"/>
          </p:cNvSpPr>
          <p:nvPr>
            <p:ph type="pic" sz="quarter" idx="35" hasCustomPrompt="1"/>
          </p:nvPr>
        </p:nvSpPr>
        <p:spPr>
          <a:xfrm>
            <a:off x="3555623" y="1457485"/>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9" name="Tijdelijke aanduiding voor afbeelding 11">
            <a:extLst>
              <a:ext uri="{FF2B5EF4-FFF2-40B4-BE49-F238E27FC236}">
                <a16:creationId xmlns:a16="http://schemas.microsoft.com/office/drawing/2014/main" id="{D03E763F-CF9B-6393-AA49-8D5EC865B570}"/>
              </a:ext>
            </a:extLst>
          </p:cNvPr>
          <p:cNvSpPr>
            <a:spLocks noGrp="1" noChangeAspect="1"/>
          </p:cNvSpPr>
          <p:nvPr>
            <p:ph type="pic" sz="quarter" idx="36" hasCustomPrompt="1"/>
          </p:nvPr>
        </p:nvSpPr>
        <p:spPr>
          <a:xfrm>
            <a:off x="6337670" y="1457485"/>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30" name="Tijdelijke aanduiding voor tekst 2">
            <a:extLst>
              <a:ext uri="{FF2B5EF4-FFF2-40B4-BE49-F238E27FC236}">
                <a16:creationId xmlns:a16="http://schemas.microsoft.com/office/drawing/2014/main" id="{CD8CFC07-6AD3-93CC-F135-6DFFBF3D4FE5}"/>
              </a:ext>
            </a:extLst>
          </p:cNvPr>
          <p:cNvSpPr>
            <a:spLocks noGrp="1"/>
          </p:cNvSpPr>
          <p:nvPr>
            <p:ph type="body" idx="37" hasCustomPrompt="1"/>
          </p:nvPr>
        </p:nvSpPr>
        <p:spPr>
          <a:xfrm>
            <a:off x="3561762" y="4883217"/>
            <a:ext cx="2268000" cy="1037838"/>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1" name="Tijdelijke aanduiding voor tekst 2">
            <a:extLst>
              <a:ext uri="{FF2B5EF4-FFF2-40B4-BE49-F238E27FC236}">
                <a16:creationId xmlns:a16="http://schemas.microsoft.com/office/drawing/2014/main" id="{6118ECD9-CADD-7002-E8AA-7DC59744A9ED}"/>
              </a:ext>
            </a:extLst>
          </p:cNvPr>
          <p:cNvSpPr>
            <a:spLocks noGrp="1"/>
          </p:cNvSpPr>
          <p:nvPr>
            <p:ph type="body" idx="38" hasCustomPrompt="1"/>
          </p:nvPr>
        </p:nvSpPr>
        <p:spPr>
          <a:xfrm>
            <a:off x="6343810" y="4877647"/>
            <a:ext cx="2268000" cy="1037838"/>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2" name="Tijdelijke aanduiding voor afbeelding 11">
            <a:extLst>
              <a:ext uri="{FF2B5EF4-FFF2-40B4-BE49-F238E27FC236}">
                <a16:creationId xmlns:a16="http://schemas.microsoft.com/office/drawing/2014/main" id="{DE06DA71-E943-B85A-95BD-F5C0872AB390}"/>
              </a:ext>
            </a:extLst>
          </p:cNvPr>
          <p:cNvSpPr>
            <a:spLocks noGrp="1" noChangeAspect="1"/>
          </p:cNvSpPr>
          <p:nvPr>
            <p:ph type="pic" sz="quarter" idx="39" hasCustomPrompt="1"/>
          </p:nvPr>
        </p:nvSpPr>
        <p:spPr>
          <a:xfrm>
            <a:off x="3561762" y="4034209"/>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33" name="Tijdelijke aanduiding voor afbeelding 11">
            <a:extLst>
              <a:ext uri="{FF2B5EF4-FFF2-40B4-BE49-F238E27FC236}">
                <a16:creationId xmlns:a16="http://schemas.microsoft.com/office/drawing/2014/main" id="{993FF0C5-3F6B-AF46-E2D4-CEC4D022DAA8}"/>
              </a:ext>
            </a:extLst>
          </p:cNvPr>
          <p:cNvSpPr>
            <a:spLocks noGrp="1" noChangeAspect="1"/>
          </p:cNvSpPr>
          <p:nvPr>
            <p:ph type="pic" sz="quarter" idx="40" hasCustomPrompt="1"/>
          </p:nvPr>
        </p:nvSpPr>
        <p:spPr>
          <a:xfrm>
            <a:off x="6343809" y="4034209"/>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6" name="Footer Placeholder 2">
            <a:extLst>
              <a:ext uri="{FF2B5EF4-FFF2-40B4-BE49-F238E27FC236}">
                <a16:creationId xmlns:a16="http://schemas.microsoft.com/office/drawing/2014/main" id="{C1D1A908-F890-B000-E492-38B5610CD28D}"/>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titel 1">
            <a:extLst>
              <a:ext uri="{FF2B5EF4-FFF2-40B4-BE49-F238E27FC236}">
                <a16:creationId xmlns:a16="http://schemas.microsoft.com/office/drawing/2014/main" id="{4498E041-E6F5-FC7C-D20D-0D2E22386AFF}"/>
              </a:ext>
            </a:extLst>
          </p:cNvPr>
          <p:cNvSpPr>
            <a:spLocks noGrp="1"/>
          </p:cNvSpPr>
          <p:nvPr>
            <p:ph type="title"/>
          </p:nvPr>
        </p:nvSpPr>
        <p:spPr>
          <a:xfrm>
            <a:off x="792000" y="757379"/>
            <a:ext cx="10607973"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9866098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collaboration">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2C0AEA8-36A5-0A78-8020-162823F2DF22}"/>
              </a:ext>
            </a:extLst>
          </p:cNvPr>
          <p:cNvSpPr>
            <a:spLocks noGrp="1"/>
          </p:cNvSpPr>
          <p:nvPr>
            <p:ph sz="half" idx="1"/>
          </p:nvPr>
        </p:nvSpPr>
        <p:spPr>
          <a:xfrm>
            <a:off x="1760671" y="2289835"/>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2" name="Tijdelijke aanduiding voor tekst 2">
            <a:extLst>
              <a:ext uri="{FF2B5EF4-FFF2-40B4-BE49-F238E27FC236}">
                <a16:creationId xmlns:a16="http://schemas.microsoft.com/office/drawing/2014/main" id="{1E11D0CE-46E7-3F62-6F16-774A16A33DF9}"/>
              </a:ext>
            </a:extLst>
          </p:cNvPr>
          <p:cNvSpPr>
            <a:spLocks noGrp="1"/>
          </p:cNvSpPr>
          <p:nvPr>
            <p:ph type="body" idx="11" hasCustomPrompt="1"/>
          </p:nvPr>
        </p:nvSpPr>
        <p:spPr>
          <a:xfrm>
            <a:off x="1760672" y="1801091"/>
            <a:ext cx="4104000" cy="360000"/>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4" name="Tijdelijke aanduiding voor afbeelding 11">
            <a:extLst>
              <a:ext uri="{FF2B5EF4-FFF2-40B4-BE49-F238E27FC236}">
                <a16:creationId xmlns:a16="http://schemas.microsoft.com/office/drawing/2014/main" id="{19DFDCEC-23F1-BAA2-8558-0667B6353E57}"/>
              </a:ext>
            </a:extLst>
          </p:cNvPr>
          <p:cNvSpPr>
            <a:spLocks noGrp="1" noChangeAspect="1"/>
          </p:cNvSpPr>
          <p:nvPr>
            <p:ph type="pic" sz="quarter" idx="15" hasCustomPrompt="1"/>
          </p:nvPr>
        </p:nvSpPr>
        <p:spPr>
          <a:xfrm>
            <a:off x="824671" y="1801091"/>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6" name="Tijdelijke aanduiding voor inhoud 2">
            <a:extLst>
              <a:ext uri="{FF2B5EF4-FFF2-40B4-BE49-F238E27FC236}">
                <a16:creationId xmlns:a16="http://schemas.microsoft.com/office/drawing/2014/main" id="{349754CD-8EBC-DF8E-3858-56F080C2D214}"/>
              </a:ext>
            </a:extLst>
          </p:cNvPr>
          <p:cNvSpPr>
            <a:spLocks noGrp="1"/>
          </p:cNvSpPr>
          <p:nvPr>
            <p:ph sz="half" idx="16"/>
          </p:nvPr>
        </p:nvSpPr>
        <p:spPr>
          <a:xfrm>
            <a:off x="1760671" y="4968875"/>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7" name="Tijdelijke aanduiding voor tekst 2">
            <a:extLst>
              <a:ext uri="{FF2B5EF4-FFF2-40B4-BE49-F238E27FC236}">
                <a16:creationId xmlns:a16="http://schemas.microsoft.com/office/drawing/2014/main" id="{CD8C3440-F8E0-0630-A20A-69914CC0135E}"/>
              </a:ext>
            </a:extLst>
          </p:cNvPr>
          <p:cNvSpPr>
            <a:spLocks noGrp="1"/>
          </p:cNvSpPr>
          <p:nvPr>
            <p:ph type="body" idx="17" hasCustomPrompt="1"/>
          </p:nvPr>
        </p:nvSpPr>
        <p:spPr>
          <a:xfrm>
            <a:off x="1760672" y="4480131"/>
            <a:ext cx="4104000" cy="360000"/>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afbeelding 11">
            <a:extLst>
              <a:ext uri="{FF2B5EF4-FFF2-40B4-BE49-F238E27FC236}">
                <a16:creationId xmlns:a16="http://schemas.microsoft.com/office/drawing/2014/main" id="{B226CB9E-D4E5-AE4E-73B6-2BBEC2A32CDA}"/>
              </a:ext>
            </a:extLst>
          </p:cNvPr>
          <p:cNvSpPr>
            <a:spLocks noGrp="1" noChangeAspect="1"/>
          </p:cNvSpPr>
          <p:nvPr>
            <p:ph type="pic" sz="quarter" idx="18" hasCustomPrompt="1"/>
          </p:nvPr>
        </p:nvSpPr>
        <p:spPr>
          <a:xfrm>
            <a:off x="824671" y="4480131"/>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0" name="Tijdelijke aanduiding voor inhoud 2">
            <a:extLst>
              <a:ext uri="{FF2B5EF4-FFF2-40B4-BE49-F238E27FC236}">
                <a16:creationId xmlns:a16="http://schemas.microsoft.com/office/drawing/2014/main" id="{0FEEFAE7-E168-8EA6-A661-DDACC6AE2EFA}"/>
              </a:ext>
            </a:extLst>
          </p:cNvPr>
          <p:cNvSpPr>
            <a:spLocks noGrp="1"/>
          </p:cNvSpPr>
          <p:nvPr>
            <p:ph sz="half" idx="19"/>
          </p:nvPr>
        </p:nvSpPr>
        <p:spPr>
          <a:xfrm>
            <a:off x="7295972" y="2289835"/>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13" name="Tijdelijke aanduiding voor tekst 2">
            <a:extLst>
              <a:ext uri="{FF2B5EF4-FFF2-40B4-BE49-F238E27FC236}">
                <a16:creationId xmlns:a16="http://schemas.microsoft.com/office/drawing/2014/main" id="{34C86145-1AA9-AE5B-AFBE-BAD3FE11D42E}"/>
              </a:ext>
            </a:extLst>
          </p:cNvPr>
          <p:cNvSpPr>
            <a:spLocks noGrp="1"/>
          </p:cNvSpPr>
          <p:nvPr>
            <p:ph type="body" idx="20" hasCustomPrompt="1"/>
          </p:nvPr>
        </p:nvSpPr>
        <p:spPr>
          <a:xfrm>
            <a:off x="7295973" y="1801091"/>
            <a:ext cx="4104000" cy="360000"/>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4" name="Tijdelijke aanduiding voor afbeelding 11">
            <a:extLst>
              <a:ext uri="{FF2B5EF4-FFF2-40B4-BE49-F238E27FC236}">
                <a16:creationId xmlns:a16="http://schemas.microsoft.com/office/drawing/2014/main" id="{34A393B7-10AF-FE63-2C17-6BBE08CA1C4F}"/>
              </a:ext>
            </a:extLst>
          </p:cNvPr>
          <p:cNvSpPr>
            <a:spLocks noGrp="1" noChangeAspect="1"/>
          </p:cNvSpPr>
          <p:nvPr>
            <p:ph type="pic" sz="quarter" idx="21" hasCustomPrompt="1"/>
          </p:nvPr>
        </p:nvSpPr>
        <p:spPr>
          <a:xfrm>
            <a:off x="6359972" y="1801091"/>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5" name="Tijdelijke aanduiding voor inhoud 2">
            <a:extLst>
              <a:ext uri="{FF2B5EF4-FFF2-40B4-BE49-F238E27FC236}">
                <a16:creationId xmlns:a16="http://schemas.microsoft.com/office/drawing/2014/main" id="{03832344-2804-093A-8959-22B21B9C221B}"/>
              </a:ext>
            </a:extLst>
          </p:cNvPr>
          <p:cNvSpPr>
            <a:spLocks noGrp="1"/>
          </p:cNvSpPr>
          <p:nvPr>
            <p:ph sz="half" idx="22"/>
          </p:nvPr>
        </p:nvSpPr>
        <p:spPr>
          <a:xfrm>
            <a:off x="7295972" y="4968875"/>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16" name="Tijdelijke aanduiding voor tekst 2">
            <a:extLst>
              <a:ext uri="{FF2B5EF4-FFF2-40B4-BE49-F238E27FC236}">
                <a16:creationId xmlns:a16="http://schemas.microsoft.com/office/drawing/2014/main" id="{29AA61CD-50DC-B9BA-B540-B4500647824F}"/>
              </a:ext>
            </a:extLst>
          </p:cNvPr>
          <p:cNvSpPr>
            <a:spLocks noGrp="1"/>
          </p:cNvSpPr>
          <p:nvPr>
            <p:ph type="body" idx="23" hasCustomPrompt="1"/>
          </p:nvPr>
        </p:nvSpPr>
        <p:spPr>
          <a:xfrm>
            <a:off x="7295973" y="4480131"/>
            <a:ext cx="4104000" cy="360000"/>
          </a:xfrm>
          <a:prstGeom prst="rect">
            <a:avLst/>
          </a:prstGeom>
        </p:spPr>
        <p:txBody>
          <a:bodyPr anchor="t">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7" name="Tijdelijke aanduiding voor afbeelding 11">
            <a:extLst>
              <a:ext uri="{FF2B5EF4-FFF2-40B4-BE49-F238E27FC236}">
                <a16:creationId xmlns:a16="http://schemas.microsoft.com/office/drawing/2014/main" id="{AD2568B5-CEDD-F520-762C-92CA4B3E9AB9}"/>
              </a:ext>
            </a:extLst>
          </p:cNvPr>
          <p:cNvSpPr>
            <a:spLocks noGrp="1" noChangeAspect="1"/>
          </p:cNvSpPr>
          <p:nvPr>
            <p:ph type="pic" sz="quarter" idx="24" hasCustomPrompt="1"/>
          </p:nvPr>
        </p:nvSpPr>
        <p:spPr>
          <a:xfrm>
            <a:off x="6359972" y="4480131"/>
            <a:ext cx="720000" cy="720000"/>
          </a:xfrm>
          <a:prstGeom prst="rect">
            <a:avLst/>
          </a:prstGeo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2" name="Footer Placeholder 2">
            <a:extLst>
              <a:ext uri="{FF2B5EF4-FFF2-40B4-BE49-F238E27FC236}">
                <a16:creationId xmlns:a16="http://schemas.microsoft.com/office/drawing/2014/main" id="{3A6AFC2D-BA5D-8051-0F80-5A4B3B09DF4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5" name="Tijdelijke aanduiding voor titel 1">
            <a:extLst>
              <a:ext uri="{FF2B5EF4-FFF2-40B4-BE49-F238E27FC236}">
                <a16:creationId xmlns:a16="http://schemas.microsoft.com/office/drawing/2014/main" id="{8A929C60-E3AB-4BD6-420E-F1CAD85784CF}"/>
              </a:ext>
            </a:extLst>
          </p:cNvPr>
          <p:cNvSpPr>
            <a:spLocks noGrp="1"/>
          </p:cNvSpPr>
          <p:nvPr>
            <p:ph type="title"/>
          </p:nvPr>
        </p:nvSpPr>
        <p:spPr>
          <a:xfrm>
            <a:off x="792000" y="757379"/>
            <a:ext cx="10607973"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66466021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meline/outlook">
    <p:spTree>
      <p:nvGrpSpPr>
        <p:cNvPr id="1" name=""/>
        <p:cNvGrpSpPr/>
        <p:nvPr/>
      </p:nvGrpSpPr>
      <p:grpSpPr>
        <a:xfrm>
          <a:off x="0" y="0"/>
          <a:ext cx="0" cy="0"/>
          <a:chOff x="0" y="0"/>
          <a:chExt cx="0" cy="0"/>
        </a:xfrm>
      </p:grpSpPr>
      <p:cxnSp>
        <p:nvCxnSpPr>
          <p:cNvPr id="12" name="Rechte verbindingslijn 11">
            <a:extLst>
              <a:ext uri="{FF2B5EF4-FFF2-40B4-BE49-F238E27FC236}">
                <a16:creationId xmlns:a16="http://schemas.microsoft.com/office/drawing/2014/main" id="{AD8339D7-3963-5A88-2E9B-82BFFF6D30F1}"/>
              </a:ext>
            </a:extLst>
          </p:cNvPr>
          <p:cNvCxnSpPr/>
          <p:nvPr/>
        </p:nvCxnSpPr>
        <p:spPr>
          <a:xfrm>
            <a:off x="792000" y="4380658"/>
            <a:ext cx="10608000" cy="0"/>
          </a:xfrm>
          <a:prstGeom prst="line">
            <a:avLst/>
          </a:prstGeom>
          <a:ln w="38100">
            <a:solidFill>
              <a:srgbClr val="D1E3F7"/>
            </a:solidFill>
          </a:ln>
        </p:spPr>
        <p:style>
          <a:lnRef idx="3">
            <a:schemeClr val="accent3"/>
          </a:lnRef>
          <a:fillRef idx="0">
            <a:schemeClr val="accent3"/>
          </a:fillRef>
          <a:effectRef idx="2">
            <a:schemeClr val="accent3"/>
          </a:effectRef>
          <a:fontRef idx="minor">
            <a:schemeClr val="tx1"/>
          </a:fontRef>
        </p:style>
      </p:cxnSp>
      <p:sp>
        <p:nvSpPr>
          <p:cNvPr id="19" name="Tijdelijke aanduiding voor inhoud 2">
            <a:extLst>
              <a:ext uri="{FF2B5EF4-FFF2-40B4-BE49-F238E27FC236}">
                <a16:creationId xmlns:a16="http://schemas.microsoft.com/office/drawing/2014/main" id="{A046EFC5-2CEB-A518-1E79-2AC01AAE74A7}"/>
              </a:ext>
            </a:extLst>
          </p:cNvPr>
          <p:cNvSpPr>
            <a:spLocks noGrp="1"/>
          </p:cNvSpPr>
          <p:nvPr>
            <p:ph sz="half" idx="1"/>
          </p:nvPr>
        </p:nvSpPr>
        <p:spPr>
          <a:xfrm>
            <a:off x="792000" y="5136658"/>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2" name="Group 1">
            <a:extLst>
              <a:ext uri="{FF2B5EF4-FFF2-40B4-BE49-F238E27FC236}">
                <a16:creationId xmlns:a16="http://schemas.microsoft.com/office/drawing/2014/main" id="{109ABA90-4D41-0166-C754-DB63FD17E451}"/>
              </a:ext>
            </a:extLst>
          </p:cNvPr>
          <p:cNvGrpSpPr/>
          <p:nvPr userDrawn="1"/>
        </p:nvGrpSpPr>
        <p:grpSpPr>
          <a:xfrm>
            <a:off x="1638000" y="4200658"/>
            <a:ext cx="360000" cy="676893"/>
            <a:chOff x="1638000" y="4200658"/>
            <a:chExt cx="360000" cy="676893"/>
          </a:xfrm>
        </p:grpSpPr>
        <p:sp>
          <p:nvSpPr>
            <p:cNvPr id="18" name="Ovaal 17">
              <a:extLst>
                <a:ext uri="{FF2B5EF4-FFF2-40B4-BE49-F238E27FC236}">
                  <a16:creationId xmlns:a16="http://schemas.microsoft.com/office/drawing/2014/main" id="{3CAF92B1-1DE6-FDE0-E7D7-E48AF810E0FE}"/>
                </a:ext>
              </a:extLst>
            </p:cNvPr>
            <p:cNvSpPr>
              <a:spLocks noChangeAspect="1"/>
            </p:cNvSpPr>
            <p:nvPr/>
          </p:nvSpPr>
          <p:spPr>
            <a:xfrm>
              <a:off x="16380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Vrije vorm: vorm 20">
              <a:extLst>
                <a:ext uri="{FF2B5EF4-FFF2-40B4-BE49-F238E27FC236}">
                  <a16:creationId xmlns:a16="http://schemas.microsoft.com/office/drawing/2014/main" id="{A176A7FE-049A-0769-1FA3-D2ECB9E412D9}"/>
                </a:ext>
              </a:extLst>
            </p:cNvPr>
            <p:cNvSpPr>
              <a:spLocks noChangeAspect="1"/>
            </p:cNvSpPr>
            <p:nvPr/>
          </p:nvSpPr>
          <p:spPr>
            <a:xfrm rot="2700000">
              <a:off x="1710000" y="4661551"/>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31" name="Tijdelijke aanduiding voor inhoud 2">
            <a:extLst>
              <a:ext uri="{FF2B5EF4-FFF2-40B4-BE49-F238E27FC236}">
                <a16:creationId xmlns:a16="http://schemas.microsoft.com/office/drawing/2014/main" id="{680E7892-8B36-0667-9CD4-0FA817BF5C41}"/>
              </a:ext>
            </a:extLst>
          </p:cNvPr>
          <p:cNvSpPr>
            <a:spLocks noGrp="1"/>
          </p:cNvSpPr>
          <p:nvPr>
            <p:ph sz="half" idx="14"/>
          </p:nvPr>
        </p:nvSpPr>
        <p:spPr>
          <a:xfrm>
            <a:off x="9348000" y="2891161"/>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24" name="Group 23">
            <a:extLst>
              <a:ext uri="{FF2B5EF4-FFF2-40B4-BE49-F238E27FC236}">
                <a16:creationId xmlns:a16="http://schemas.microsoft.com/office/drawing/2014/main" id="{DDD5D59E-FEAB-1D52-68ED-0524DBB98F20}"/>
              </a:ext>
            </a:extLst>
          </p:cNvPr>
          <p:cNvGrpSpPr/>
          <p:nvPr userDrawn="1"/>
        </p:nvGrpSpPr>
        <p:grpSpPr>
          <a:xfrm>
            <a:off x="10194000" y="3871338"/>
            <a:ext cx="360000" cy="689320"/>
            <a:chOff x="10194000" y="3871338"/>
            <a:chExt cx="360000" cy="689320"/>
          </a:xfrm>
        </p:grpSpPr>
        <p:sp>
          <p:nvSpPr>
            <p:cNvPr id="26" name="Vrije vorm: vorm 25">
              <a:extLst>
                <a:ext uri="{FF2B5EF4-FFF2-40B4-BE49-F238E27FC236}">
                  <a16:creationId xmlns:a16="http://schemas.microsoft.com/office/drawing/2014/main" id="{B78677D7-32DA-DE74-85F8-E283930E72DB}"/>
                </a:ext>
              </a:extLst>
            </p:cNvPr>
            <p:cNvSpPr>
              <a:spLocks noChangeAspect="1"/>
            </p:cNvSpPr>
            <p:nvPr/>
          </p:nvSpPr>
          <p:spPr>
            <a:xfrm rot="13500000">
              <a:off x="10266000" y="3871338"/>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sp>
          <p:nvSpPr>
            <p:cNvPr id="4" name="Ovaal 3">
              <a:extLst>
                <a:ext uri="{FF2B5EF4-FFF2-40B4-BE49-F238E27FC236}">
                  <a16:creationId xmlns:a16="http://schemas.microsoft.com/office/drawing/2014/main" id="{75D82B48-485F-7C9A-C23F-3D3DB4B26A17}"/>
                </a:ext>
              </a:extLst>
            </p:cNvPr>
            <p:cNvSpPr>
              <a:spLocks noChangeAspect="1"/>
            </p:cNvSpPr>
            <p:nvPr/>
          </p:nvSpPr>
          <p:spPr>
            <a:xfrm>
              <a:off x="101940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2" name="Group 21">
            <a:extLst>
              <a:ext uri="{FF2B5EF4-FFF2-40B4-BE49-F238E27FC236}">
                <a16:creationId xmlns:a16="http://schemas.microsoft.com/office/drawing/2014/main" id="{7D4EB7EB-6FCC-34AE-EC9B-CD54089CA779}"/>
              </a:ext>
            </a:extLst>
          </p:cNvPr>
          <p:cNvGrpSpPr/>
          <p:nvPr userDrawn="1"/>
        </p:nvGrpSpPr>
        <p:grpSpPr>
          <a:xfrm>
            <a:off x="6771600" y="3871338"/>
            <a:ext cx="360000" cy="689320"/>
            <a:chOff x="6771600" y="3871338"/>
            <a:chExt cx="360000" cy="689320"/>
          </a:xfrm>
        </p:grpSpPr>
        <p:sp>
          <p:nvSpPr>
            <p:cNvPr id="7" name="Ovaal 6">
              <a:extLst>
                <a:ext uri="{FF2B5EF4-FFF2-40B4-BE49-F238E27FC236}">
                  <a16:creationId xmlns:a16="http://schemas.microsoft.com/office/drawing/2014/main" id="{673BEDDF-9CE7-8FAC-8DDC-92E9C20FDB6A}"/>
                </a:ext>
              </a:extLst>
            </p:cNvPr>
            <p:cNvSpPr>
              <a:spLocks noChangeAspect="1"/>
            </p:cNvSpPr>
            <p:nvPr/>
          </p:nvSpPr>
          <p:spPr>
            <a:xfrm>
              <a:off x="67716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rije vorm: vorm 10">
              <a:extLst>
                <a:ext uri="{FF2B5EF4-FFF2-40B4-BE49-F238E27FC236}">
                  <a16:creationId xmlns:a16="http://schemas.microsoft.com/office/drawing/2014/main" id="{11386AD5-E509-BE10-938D-01B03CC450C1}"/>
                </a:ext>
              </a:extLst>
            </p:cNvPr>
            <p:cNvSpPr>
              <a:spLocks noChangeAspect="1"/>
            </p:cNvSpPr>
            <p:nvPr/>
          </p:nvSpPr>
          <p:spPr>
            <a:xfrm rot="13500000">
              <a:off x="6840313" y="3871338"/>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13" name="Tijdelijke aanduiding voor inhoud 2">
            <a:extLst>
              <a:ext uri="{FF2B5EF4-FFF2-40B4-BE49-F238E27FC236}">
                <a16:creationId xmlns:a16="http://schemas.microsoft.com/office/drawing/2014/main" id="{925F631E-495F-1D02-14FA-1B44DD3E38D3}"/>
              </a:ext>
            </a:extLst>
          </p:cNvPr>
          <p:cNvSpPr>
            <a:spLocks noGrp="1"/>
          </p:cNvSpPr>
          <p:nvPr>
            <p:ph sz="half" idx="15"/>
          </p:nvPr>
        </p:nvSpPr>
        <p:spPr>
          <a:xfrm>
            <a:off x="5922313" y="2891161"/>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3" name="Group 2">
            <a:extLst>
              <a:ext uri="{FF2B5EF4-FFF2-40B4-BE49-F238E27FC236}">
                <a16:creationId xmlns:a16="http://schemas.microsoft.com/office/drawing/2014/main" id="{FDDD13A5-31B7-55E2-4C49-1F87608C4044}"/>
              </a:ext>
            </a:extLst>
          </p:cNvPr>
          <p:cNvGrpSpPr/>
          <p:nvPr userDrawn="1"/>
        </p:nvGrpSpPr>
        <p:grpSpPr>
          <a:xfrm>
            <a:off x="3349200" y="3871338"/>
            <a:ext cx="360000" cy="689320"/>
            <a:chOff x="3349200" y="3871338"/>
            <a:chExt cx="360000" cy="689320"/>
          </a:xfrm>
        </p:grpSpPr>
        <p:sp>
          <p:nvSpPr>
            <p:cNvPr id="5" name="Ovaal 4">
              <a:extLst>
                <a:ext uri="{FF2B5EF4-FFF2-40B4-BE49-F238E27FC236}">
                  <a16:creationId xmlns:a16="http://schemas.microsoft.com/office/drawing/2014/main" id="{B117B797-85C3-3501-6174-FAF758DA09A3}"/>
                </a:ext>
              </a:extLst>
            </p:cNvPr>
            <p:cNvSpPr>
              <a:spLocks noChangeAspect="1"/>
            </p:cNvSpPr>
            <p:nvPr/>
          </p:nvSpPr>
          <p:spPr>
            <a:xfrm>
              <a:off x="33492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Vrije vorm: vorm 13">
              <a:extLst>
                <a:ext uri="{FF2B5EF4-FFF2-40B4-BE49-F238E27FC236}">
                  <a16:creationId xmlns:a16="http://schemas.microsoft.com/office/drawing/2014/main" id="{93C08ED7-2AC5-7AD5-28ED-A91A2FC075BD}"/>
                </a:ext>
              </a:extLst>
            </p:cNvPr>
            <p:cNvSpPr>
              <a:spLocks noChangeAspect="1"/>
            </p:cNvSpPr>
            <p:nvPr/>
          </p:nvSpPr>
          <p:spPr>
            <a:xfrm rot="13500000">
              <a:off x="3414626" y="3871338"/>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15" name="Tijdelijke aanduiding voor inhoud 2">
            <a:extLst>
              <a:ext uri="{FF2B5EF4-FFF2-40B4-BE49-F238E27FC236}">
                <a16:creationId xmlns:a16="http://schemas.microsoft.com/office/drawing/2014/main" id="{FAC42D74-5726-5BAD-C772-84DE58C4D5DA}"/>
              </a:ext>
            </a:extLst>
          </p:cNvPr>
          <p:cNvSpPr>
            <a:spLocks noGrp="1"/>
          </p:cNvSpPr>
          <p:nvPr>
            <p:ph sz="half" idx="16"/>
          </p:nvPr>
        </p:nvSpPr>
        <p:spPr>
          <a:xfrm>
            <a:off x="2496626" y="2891161"/>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ijdelijke aanduiding voor inhoud 2">
            <a:extLst>
              <a:ext uri="{FF2B5EF4-FFF2-40B4-BE49-F238E27FC236}">
                <a16:creationId xmlns:a16="http://schemas.microsoft.com/office/drawing/2014/main" id="{4F2289ED-FD1F-353D-0967-EEF2A65901E7}"/>
              </a:ext>
            </a:extLst>
          </p:cNvPr>
          <p:cNvSpPr>
            <a:spLocks noGrp="1"/>
          </p:cNvSpPr>
          <p:nvPr>
            <p:ph sz="half" idx="17"/>
          </p:nvPr>
        </p:nvSpPr>
        <p:spPr>
          <a:xfrm>
            <a:off x="4213490" y="5136658"/>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15C8E060-978A-BE0E-2996-4293B25FEE05}"/>
              </a:ext>
            </a:extLst>
          </p:cNvPr>
          <p:cNvGrpSpPr/>
          <p:nvPr userDrawn="1"/>
        </p:nvGrpSpPr>
        <p:grpSpPr>
          <a:xfrm>
            <a:off x="5060400" y="4200658"/>
            <a:ext cx="360000" cy="676893"/>
            <a:chOff x="5060400" y="4200658"/>
            <a:chExt cx="360000" cy="676893"/>
          </a:xfrm>
        </p:grpSpPr>
        <p:sp>
          <p:nvSpPr>
            <p:cNvPr id="6" name="Ovaal 5">
              <a:extLst>
                <a:ext uri="{FF2B5EF4-FFF2-40B4-BE49-F238E27FC236}">
                  <a16:creationId xmlns:a16="http://schemas.microsoft.com/office/drawing/2014/main" id="{24EE4E28-B65B-8072-A6E7-30D0997407A6}"/>
                </a:ext>
              </a:extLst>
            </p:cNvPr>
            <p:cNvSpPr>
              <a:spLocks noChangeAspect="1"/>
            </p:cNvSpPr>
            <p:nvPr/>
          </p:nvSpPr>
          <p:spPr>
            <a:xfrm>
              <a:off x="50604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Vrije vorm: vorm 16">
              <a:extLst>
                <a:ext uri="{FF2B5EF4-FFF2-40B4-BE49-F238E27FC236}">
                  <a16:creationId xmlns:a16="http://schemas.microsoft.com/office/drawing/2014/main" id="{1E9E52D7-03BB-B58A-D59A-370837D679F4}"/>
                </a:ext>
              </a:extLst>
            </p:cNvPr>
            <p:cNvSpPr>
              <a:spLocks noChangeAspect="1"/>
            </p:cNvSpPr>
            <p:nvPr/>
          </p:nvSpPr>
          <p:spPr>
            <a:xfrm rot="2700000">
              <a:off x="5131490" y="4661551"/>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20" name="Tijdelijke aanduiding voor inhoud 2">
            <a:extLst>
              <a:ext uri="{FF2B5EF4-FFF2-40B4-BE49-F238E27FC236}">
                <a16:creationId xmlns:a16="http://schemas.microsoft.com/office/drawing/2014/main" id="{661E78CF-706A-9D3A-80AB-21B6128EE8C8}"/>
              </a:ext>
            </a:extLst>
          </p:cNvPr>
          <p:cNvSpPr>
            <a:spLocks noGrp="1"/>
          </p:cNvSpPr>
          <p:nvPr>
            <p:ph sz="half" idx="18"/>
          </p:nvPr>
        </p:nvSpPr>
        <p:spPr>
          <a:xfrm>
            <a:off x="7634980" y="5136658"/>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23" name="Group 22">
            <a:extLst>
              <a:ext uri="{FF2B5EF4-FFF2-40B4-BE49-F238E27FC236}">
                <a16:creationId xmlns:a16="http://schemas.microsoft.com/office/drawing/2014/main" id="{D3630844-7D2B-045E-375D-7EB7C19014B2}"/>
              </a:ext>
            </a:extLst>
          </p:cNvPr>
          <p:cNvGrpSpPr/>
          <p:nvPr userDrawn="1"/>
        </p:nvGrpSpPr>
        <p:grpSpPr>
          <a:xfrm>
            <a:off x="8482800" y="4200658"/>
            <a:ext cx="360000" cy="676893"/>
            <a:chOff x="8482800" y="4200658"/>
            <a:chExt cx="360000" cy="676893"/>
          </a:xfrm>
        </p:grpSpPr>
        <p:sp>
          <p:nvSpPr>
            <p:cNvPr id="9" name="Ovaal 8">
              <a:extLst>
                <a:ext uri="{FF2B5EF4-FFF2-40B4-BE49-F238E27FC236}">
                  <a16:creationId xmlns:a16="http://schemas.microsoft.com/office/drawing/2014/main" id="{00FA3CBD-E88A-71C0-8555-D24BD776C901}"/>
                </a:ext>
              </a:extLst>
            </p:cNvPr>
            <p:cNvSpPr>
              <a:spLocks noChangeAspect="1"/>
            </p:cNvSpPr>
            <p:nvPr/>
          </p:nvSpPr>
          <p:spPr>
            <a:xfrm>
              <a:off x="84828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Vrije vorm: vorm 29">
              <a:extLst>
                <a:ext uri="{FF2B5EF4-FFF2-40B4-BE49-F238E27FC236}">
                  <a16:creationId xmlns:a16="http://schemas.microsoft.com/office/drawing/2014/main" id="{2C1B84D8-AFAD-6DEC-1829-4E5E01D46951}"/>
                </a:ext>
              </a:extLst>
            </p:cNvPr>
            <p:cNvSpPr>
              <a:spLocks noChangeAspect="1"/>
            </p:cNvSpPr>
            <p:nvPr/>
          </p:nvSpPr>
          <p:spPr>
            <a:xfrm rot="2700000">
              <a:off x="8552980" y="4661551"/>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32" name="Footer Placeholder 2">
            <a:extLst>
              <a:ext uri="{FF2B5EF4-FFF2-40B4-BE49-F238E27FC236}">
                <a16:creationId xmlns:a16="http://schemas.microsoft.com/office/drawing/2014/main" id="{CD8B5DC1-5504-23CC-E9D5-B0BD01E38DC8}"/>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4" name="Tijdelijke aanduiding voor tekst 2">
            <a:extLst>
              <a:ext uri="{FF2B5EF4-FFF2-40B4-BE49-F238E27FC236}">
                <a16:creationId xmlns:a16="http://schemas.microsoft.com/office/drawing/2014/main" id="{00DCD48C-19C6-3A4D-BE67-10E7CD970951}"/>
              </a:ext>
            </a:extLst>
          </p:cNvPr>
          <p:cNvSpPr>
            <a:spLocks noGrp="1"/>
          </p:cNvSpPr>
          <p:nvPr>
            <p:ph type="body" idx="11" hasCustomPrompt="1"/>
          </p:nvPr>
        </p:nvSpPr>
        <p:spPr>
          <a:xfrm>
            <a:off x="791972" y="1222266"/>
            <a:ext cx="10608001" cy="372969"/>
          </a:xfrm>
          <a:prstGeom prst="rect">
            <a:avLst/>
          </a:prstGeom>
        </p:spPr>
        <p:txBody>
          <a:bodyPr anchor="ctr">
            <a:noAutofit/>
          </a:bodyPr>
          <a:lstStyle>
            <a:lvl1pPr marL="0" indent="0">
              <a:buNone/>
              <a:defRPr sz="16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a:t>
            </a:r>
            <a:endParaRPr lang="nl-NL" dirty="0"/>
          </a:p>
        </p:txBody>
      </p:sp>
      <p:sp>
        <p:nvSpPr>
          <p:cNvPr id="36" name="Tijdelijke aanduiding voor titel 1">
            <a:extLst>
              <a:ext uri="{FF2B5EF4-FFF2-40B4-BE49-F238E27FC236}">
                <a16:creationId xmlns:a16="http://schemas.microsoft.com/office/drawing/2014/main" id="{38B87CD4-3576-3992-5D5A-7A1AB6BCF125}"/>
              </a:ext>
            </a:extLst>
          </p:cNvPr>
          <p:cNvSpPr>
            <a:spLocks noGrp="1"/>
          </p:cNvSpPr>
          <p:nvPr>
            <p:ph type="title"/>
          </p:nvPr>
        </p:nvSpPr>
        <p:spPr>
          <a:xfrm>
            <a:off x="792000" y="757379"/>
            <a:ext cx="10607973" cy="368827"/>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787684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slideLayout" Target="../slideLayouts/slideLayout59.xml"/><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8" Type="http://schemas.openxmlformats.org/officeDocument/2006/relationships/slideLayout" Target="../slideLayouts/slideLayout62.xml"/><Relationship Id="rId5" Type="http://schemas.openxmlformats.org/officeDocument/2006/relationships/slideLayout" Target="../slideLayouts/slideLayout9.xml"/><Relationship Id="rId61" Type="http://schemas.openxmlformats.org/officeDocument/2006/relationships/theme" Target="../theme/theme2.xml"/><Relationship Id="rId19" Type="http://schemas.openxmlformats.org/officeDocument/2006/relationships/slideLayout" Target="../slideLayouts/slideLayout2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56" Type="http://schemas.openxmlformats.org/officeDocument/2006/relationships/slideLayout" Target="../slideLayouts/slideLayout60.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59" Type="http://schemas.openxmlformats.org/officeDocument/2006/relationships/slideLayout" Target="../slideLayouts/slideLayout63.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slideLayout" Target="../slideLayouts/slideLayout58.xml"/><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 Id="rId57" Type="http://schemas.openxmlformats.org/officeDocument/2006/relationships/slideLayout" Target="../slideLayouts/slideLayout61.xml"/><Relationship Id="rId10" Type="http://schemas.openxmlformats.org/officeDocument/2006/relationships/slideLayout" Target="../slideLayouts/slideLayout14.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60" Type="http://schemas.openxmlformats.org/officeDocument/2006/relationships/slideLayout" Target="../slideLayouts/slideLayout6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slideLayout" Target="../slideLayouts/slideLayout111.xml"/><Relationship Id="rId50" Type="http://schemas.openxmlformats.org/officeDocument/2006/relationships/slideLayout" Target="../slideLayouts/slideLayout114.xml"/><Relationship Id="rId55" Type="http://schemas.openxmlformats.org/officeDocument/2006/relationships/slideLayout" Target="../slideLayouts/slideLayout119.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9" Type="http://schemas.openxmlformats.org/officeDocument/2006/relationships/slideLayout" Target="../slideLayouts/slideLayout93.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3" Type="http://schemas.openxmlformats.org/officeDocument/2006/relationships/slideLayout" Target="../slideLayouts/slideLayout117.xml"/><Relationship Id="rId58" Type="http://schemas.openxmlformats.org/officeDocument/2006/relationships/slideLayout" Target="../slideLayouts/slideLayout122.xml"/><Relationship Id="rId5" Type="http://schemas.openxmlformats.org/officeDocument/2006/relationships/slideLayout" Target="../slideLayouts/slideLayout69.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slideLayout" Target="../slideLayouts/slideLayout112.xml"/><Relationship Id="rId56" Type="http://schemas.openxmlformats.org/officeDocument/2006/relationships/slideLayout" Target="../slideLayouts/slideLayout120.xml"/><Relationship Id="rId8" Type="http://schemas.openxmlformats.org/officeDocument/2006/relationships/slideLayout" Target="../slideLayouts/slideLayout72.xml"/><Relationship Id="rId51" Type="http://schemas.openxmlformats.org/officeDocument/2006/relationships/slideLayout" Target="../slideLayouts/slideLayout115.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59" Type="http://schemas.openxmlformats.org/officeDocument/2006/relationships/theme" Target="../theme/theme3.xml"/><Relationship Id="rId20" Type="http://schemas.openxmlformats.org/officeDocument/2006/relationships/slideLayout" Target="../slideLayouts/slideLayout84.xml"/><Relationship Id="rId41" Type="http://schemas.openxmlformats.org/officeDocument/2006/relationships/slideLayout" Target="../slideLayouts/slideLayout105.xml"/><Relationship Id="rId54" Type="http://schemas.openxmlformats.org/officeDocument/2006/relationships/slideLayout" Target="../slideLayouts/slideLayout118.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49" Type="http://schemas.openxmlformats.org/officeDocument/2006/relationships/slideLayout" Target="../slideLayouts/slideLayout113.xml"/><Relationship Id="rId57" Type="http://schemas.openxmlformats.org/officeDocument/2006/relationships/slideLayout" Target="../slideLayouts/slideLayout121.xml"/><Relationship Id="rId10" Type="http://schemas.openxmlformats.org/officeDocument/2006/relationships/slideLayout" Target="../slideLayouts/slideLayout74.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52"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theme" Target="../theme/theme4.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5" Type="http://schemas.openxmlformats.org/officeDocument/2006/relationships/theme" Target="../theme/theme5.xml"/><Relationship Id="rId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ijdelijke aanduiding voor titel 1">
            <a:extLst>
              <a:ext uri="{FF2B5EF4-FFF2-40B4-BE49-F238E27FC236}">
                <a16:creationId xmlns:a16="http://schemas.microsoft.com/office/drawing/2014/main" id="{0135801F-38EE-3E7C-195F-B3EE586C70F0}"/>
              </a:ext>
            </a:extLst>
          </p:cNvPr>
          <p:cNvSpPr>
            <a:spLocks noGrp="1"/>
          </p:cNvSpPr>
          <p:nvPr>
            <p:ph type="title"/>
          </p:nvPr>
        </p:nvSpPr>
        <p:spPr>
          <a:xfrm>
            <a:off x="792000" y="648000"/>
            <a:ext cx="10608000" cy="1006629"/>
          </a:xfrm>
          <a:prstGeom prst="rect">
            <a:avLst/>
          </a:prstGeom>
        </p:spPr>
        <p:txBody>
          <a:bodyPr vert="horz" lIns="91440" tIns="45720" rIns="91440" bIns="45720" rtlCol="0" anchor="ctr">
            <a:normAutofit/>
          </a:bodyPr>
          <a:lstStyle/>
          <a:p>
            <a:r>
              <a:rPr lang="en-GB" dirty="0"/>
              <a:t>Click to edit Master title style</a:t>
            </a:r>
            <a:endParaRPr lang="nl-NL" dirty="0"/>
          </a:p>
        </p:txBody>
      </p:sp>
      <p:sp>
        <p:nvSpPr>
          <p:cNvPr id="17" name="Tijdelijke aanduiding voor tekst 2">
            <a:extLst>
              <a:ext uri="{FF2B5EF4-FFF2-40B4-BE49-F238E27FC236}">
                <a16:creationId xmlns:a16="http://schemas.microsoft.com/office/drawing/2014/main" id="{1E12AF20-16B0-3094-B519-E95550D5CF18}"/>
              </a:ext>
            </a:extLst>
          </p:cNvPr>
          <p:cNvSpPr>
            <a:spLocks noGrp="1"/>
          </p:cNvSpPr>
          <p:nvPr>
            <p:ph type="body" idx="1"/>
          </p:nvPr>
        </p:nvSpPr>
        <p:spPr>
          <a:xfrm>
            <a:off x="792000" y="1776549"/>
            <a:ext cx="10608000" cy="443345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528210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85750" indent="-285750" algn="l" defTabSz="914400" rtl="0" eaLnBrk="1" latinLnBrk="0" hangingPunct="1">
        <a:lnSpc>
          <a:spcPct val="114000"/>
        </a:lnSpc>
        <a:spcBef>
          <a:spcPts val="1000"/>
        </a:spcBef>
        <a:buFont typeface="Wingdings" panose="05000000000000000000" pitchFamily="2" charset="2"/>
        <a:buChar char="§"/>
        <a:defRPr sz="1600" kern="1200">
          <a:solidFill>
            <a:schemeClr val="tx1"/>
          </a:solidFill>
          <a:latin typeface="+mn-lt"/>
          <a:ea typeface="+mn-ea"/>
          <a:cs typeface="+mn-cs"/>
        </a:defRPr>
      </a:lvl1pPr>
      <a:lvl2pPr marL="742950" indent="-285750" algn="l" defTabSz="914400" rtl="0" eaLnBrk="1" latinLnBrk="0" hangingPunct="1">
        <a:lnSpc>
          <a:spcPct val="114000"/>
        </a:lnSpc>
        <a:spcBef>
          <a:spcPts val="500"/>
        </a:spcBef>
        <a:buFont typeface="Wingdings" panose="05000000000000000000" pitchFamily="2" charset="2"/>
        <a:buChar char="§"/>
        <a:defRPr sz="1600" kern="1200">
          <a:solidFill>
            <a:schemeClr val="tx1"/>
          </a:solidFill>
          <a:latin typeface="+mn-lt"/>
          <a:ea typeface="+mn-ea"/>
          <a:cs typeface="+mn-cs"/>
        </a:defRPr>
      </a:lvl2pPr>
      <a:lvl3pPr marL="1200150" indent="-285750" algn="l" defTabSz="914400" rtl="0" eaLnBrk="1" latinLnBrk="0" hangingPunct="1">
        <a:lnSpc>
          <a:spcPct val="114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57350" indent="-285750" algn="l" defTabSz="914400" rtl="0" eaLnBrk="1" latinLnBrk="0" hangingPunct="1">
        <a:lnSpc>
          <a:spcPct val="114000"/>
        </a:lnSpc>
        <a:spcBef>
          <a:spcPts val="500"/>
        </a:spcBef>
        <a:buFont typeface="Wingdings" panose="05000000000000000000" pitchFamily="2" charset="2"/>
        <a:buChar char="§"/>
        <a:defRPr sz="1400" kern="1200">
          <a:solidFill>
            <a:schemeClr val="tx1"/>
          </a:solidFill>
          <a:latin typeface="+mn-lt"/>
          <a:ea typeface="+mn-ea"/>
          <a:cs typeface="+mn-cs"/>
        </a:defRPr>
      </a:lvl4pPr>
      <a:lvl5pPr marL="2114550" indent="-285750" algn="l" defTabSz="914400" rtl="0" eaLnBrk="1" latinLnBrk="0" hangingPunct="1">
        <a:lnSpc>
          <a:spcPct val="114000"/>
        </a:lnSpc>
        <a:spcBef>
          <a:spcPts val="5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jdelijke aanduiding voor titel 1">
            <a:extLst>
              <a:ext uri="{FF2B5EF4-FFF2-40B4-BE49-F238E27FC236}">
                <a16:creationId xmlns:a16="http://schemas.microsoft.com/office/drawing/2014/main" id="{04F46AEE-9850-8D1E-364E-FC25E5D51C7E}"/>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
        <p:nvSpPr>
          <p:cNvPr id="5" name="Tijdelijke aanduiding voor tekst 2">
            <a:extLst>
              <a:ext uri="{FF2B5EF4-FFF2-40B4-BE49-F238E27FC236}">
                <a16:creationId xmlns:a16="http://schemas.microsoft.com/office/drawing/2014/main" id="{BCEE348B-7A0D-D930-FA33-E274FEB6A6FF}"/>
              </a:ext>
            </a:extLst>
          </p:cNvPr>
          <p:cNvSpPr>
            <a:spLocks noGrp="1"/>
          </p:cNvSpPr>
          <p:nvPr>
            <p:ph type="body" idx="1"/>
          </p:nvPr>
        </p:nvSpPr>
        <p:spPr>
          <a:xfrm>
            <a:off x="792000" y="1941197"/>
            <a:ext cx="10608000" cy="4605686"/>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Rechthoek 8">
            <a:extLst>
              <a:ext uri="{FF2B5EF4-FFF2-40B4-BE49-F238E27FC236}">
                <a16:creationId xmlns:a16="http://schemas.microsoft.com/office/drawing/2014/main" id="{FF431124-AD73-F52B-FCEE-1CD8B89D0E6A}"/>
              </a:ext>
            </a:extLst>
          </p:cNvPr>
          <p:cNvSpPr/>
          <p:nvPr/>
        </p:nvSpPr>
        <p:spPr>
          <a:xfrm>
            <a:off x="0" y="7005915"/>
            <a:ext cx="2880000" cy="32945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a:extLst>
              <a:ext uri="{FF2B5EF4-FFF2-40B4-BE49-F238E27FC236}">
                <a16:creationId xmlns:a16="http://schemas.microsoft.com/office/drawing/2014/main" id="{954776D0-C85A-6231-FED0-0AA5B60A5211}"/>
              </a:ext>
            </a:extLst>
          </p:cNvPr>
          <p:cNvSpPr/>
          <p:nvPr/>
        </p:nvSpPr>
        <p:spPr>
          <a:xfrm>
            <a:off x="9312000" y="7005915"/>
            <a:ext cx="2880000" cy="329453"/>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15">
            <a:extLst>
              <a:ext uri="{FF2B5EF4-FFF2-40B4-BE49-F238E27FC236}">
                <a16:creationId xmlns:a16="http://schemas.microsoft.com/office/drawing/2014/main" id="{86244DC5-8FFD-57D4-6FCD-CDEFFDAFB84D}"/>
              </a:ext>
            </a:extLst>
          </p:cNvPr>
          <p:cNvSpPr/>
          <p:nvPr/>
        </p:nvSpPr>
        <p:spPr>
          <a:xfrm>
            <a:off x="6208000" y="7005914"/>
            <a:ext cx="2880000" cy="329453"/>
          </a:xfrm>
          <a:prstGeom prst="rect">
            <a:avLst/>
          </a:prstGeom>
          <a:solidFill>
            <a:srgbClr val="507A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0A1B04A1-F768-79BB-588E-A0DB63509D24}"/>
              </a:ext>
            </a:extLst>
          </p:cNvPr>
          <p:cNvSpPr/>
          <p:nvPr/>
        </p:nvSpPr>
        <p:spPr>
          <a:xfrm>
            <a:off x="3104000" y="7005913"/>
            <a:ext cx="2880000" cy="329453"/>
          </a:xfrm>
          <a:prstGeom prst="rect">
            <a:avLst/>
          </a:prstGeom>
          <a:solidFill>
            <a:srgbClr val="2D4C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Footer Placeholder 2">
            <a:extLst>
              <a:ext uri="{FF2B5EF4-FFF2-40B4-BE49-F238E27FC236}">
                <a16:creationId xmlns:a16="http://schemas.microsoft.com/office/drawing/2014/main" id="{2D18131E-F7FC-5AB9-69D1-60E292286EBA}"/>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Tree>
    <p:extLst>
      <p:ext uri="{BB962C8B-B14F-4D97-AF65-F5344CB8AC3E}">
        <p14:creationId xmlns:p14="http://schemas.microsoft.com/office/powerpoint/2010/main" val="4197357928"/>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8" r:id="rId45"/>
    <p:sldLayoutId id="2147483799" r:id="rId46"/>
    <p:sldLayoutId id="2147483800" r:id="rId47"/>
    <p:sldLayoutId id="2147483801" r:id="rId48"/>
    <p:sldLayoutId id="2147483802" r:id="rId49"/>
    <p:sldLayoutId id="2147483803" r:id="rId50"/>
    <p:sldLayoutId id="2147483804" r:id="rId51"/>
    <p:sldLayoutId id="2147483805" r:id="rId52"/>
    <p:sldLayoutId id="2147483806" r:id="rId53"/>
    <p:sldLayoutId id="2147483807" r:id="rId54"/>
    <p:sldLayoutId id="2147483808" r:id="rId55"/>
    <p:sldLayoutId id="2147483809" r:id="rId56"/>
    <p:sldLayoutId id="2147483797" r:id="rId57"/>
    <p:sldLayoutId id="2147483813" r:id="rId58"/>
    <p:sldLayoutId id="2147483814" r:id="rId59"/>
    <p:sldLayoutId id="2147483815" r:id="rId6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228600" indent="-228600" algn="l" defTabSz="914400" rtl="0" eaLnBrk="1" latinLnBrk="0" hangingPunct="1">
        <a:lnSpc>
          <a:spcPct val="114000"/>
        </a:lnSpc>
        <a:spcBef>
          <a:spcPts val="1000"/>
        </a:spcBef>
        <a:buClr>
          <a:srgbClr val="507AC2"/>
        </a:buClr>
        <a:buFont typeface="Wingdings" panose="05000000000000000000" pitchFamily="2" charset="2"/>
        <a:buChar char="§"/>
        <a:defRPr sz="1600" kern="1200">
          <a:solidFill>
            <a:srgbClr val="00205F">
              <a:alpha val="85000"/>
            </a:srgbClr>
          </a:solidFill>
          <a:latin typeface="+mn-lt"/>
          <a:ea typeface="+mn-ea"/>
          <a:cs typeface="+mn-cs"/>
        </a:defRPr>
      </a:lvl1pPr>
      <a:lvl2pPr marL="685800" indent="-228600" algn="l" defTabSz="914400" rtl="0" eaLnBrk="1" latinLnBrk="0" hangingPunct="1">
        <a:lnSpc>
          <a:spcPct val="114000"/>
        </a:lnSpc>
        <a:spcBef>
          <a:spcPts val="500"/>
        </a:spcBef>
        <a:buClr>
          <a:srgbClr val="507AC2"/>
        </a:buClr>
        <a:buFont typeface="Wingdings" panose="05000000000000000000" pitchFamily="2" charset="2"/>
        <a:buChar char="§"/>
        <a:defRPr sz="1600" kern="1200">
          <a:solidFill>
            <a:srgbClr val="00205F">
              <a:alpha val="85000"/>
            </a:srgbClr>
          </a:solidFill>
          <a:latin typeface="+mn-lt"/>
          <a:ea typeface="+mn-ea"/>
          <a:cs typeface="+mn-cs"/>
        </a:defRPr>
      </a:lvl2pPr>
      <a:lvl3pPr marL="1143000" indent="-228600" algn="l" defTabSz="914400" rtl="0" eaLnBrk="1" latinLnBrk="0" hangingPunct="1">
        <a:lnSpc>
          <a:spcPct val="114000"/>
        </a:lnSpc>
        <a:spcBef>
          <a:spcPts val="500"/>
        </a:spcBef>
        <a:buClr>
          <a:srgbClr val="507AC2"/>
        </a:buClr>
        <a:buFont typeface="Wingdings" panose="05000000000000000000" pitchFamily="2" charset="2"/>
        <a:buChar char="§"/>
        <a:defRPr sz="1600" kern="1200">
          <a:solidFill>
            <a:srgbClr val="00205F">
              <a:alpha val="85000"/>
            </a:srgbClr>
          </a:solidFill>
          <a:latin typeface="+mn-lt"/>
          <a:ea typeface="+mn-ea"/>
          <a:cs typeface="+mn-cs"/>
        </a:defRPr>
      </a:lvl3pPr>
      <a:lvl4pPr marL="1600200" indent="-228600" algn="l" defTabSz="914400" rtl="0" eaLnBrk="1" latinLnBrk="0" hangingPunct="1">
        <a:lnSpc>
          <a:spcPct val="114000"/>
        </a:lnSpc>
        <a:spcBef>
          <a:spcPts val="500"/>
        </a:spcBef>
        <a:buClr>
          <a:srgbClr val="507AC2"/>
        </a:buClr>
        <a:buFont typeface="Wingdings" panose="05000000000000000000" pitchFamily="2" charset="2"/>
        <a:buChar char="§"/>
        <a:defRPr sz="1400" kern="1200">
          <a:solidFill>
            <a:srgbClr val="00205F">
              <a:alpha val="85000"/>
            </a:srgbClr>
          </a:solidFill>
          <a:latin typeface="+mn-lt"/>
          <a:ea typeface="+mn-ea"/>
          <a:cs typeface="+mn-cs"/>
        </a:defRPr>
      </a:lvl4pPr>
      <a:lvl5pPr marL="2057400" indent="-228600" algn="l" defTabSz="914400" rtl="0" eaLnBrk="1" latinLnBrk="0" hangingPunct="1">
        <a:lnSpc>
          <a:spcPct val="114000"/>
        </a:lnSpc>
        <a:spcBef>
          <a:spcPts val="500"/>
        </a:spcBef>
        <a:buClr>
          <a:srgbClr val="507AC2"/>
        </a:buClr>
        <a:buFont typeface="Wingdings" panose="05000000000000000000" pitchFamily="2" charset="2"/>
        <a:buChar char="§"/>
        <a:defRPr sz="1400" kern="1200">
          <a:solidFill>
            <a:srgbClr val="00205F">
              <a:alpha val="85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jdelijke aanduiding voor titel 1">
            <a:extLst>
              <a:ext uri="{FF2B5EF4-FFF2-40B4-BE49-F238E27FC236}">
                <a16:creationId xmlns:a16="http://schemas.microsoft.com/office/drawing/2014/main" id="{04F46AEE-9850-8D1E-364E-FC25E5D51C7E}"/>
              </a:ext>
            </a:extLst>
          </p:cNvPr>
          <p:cNvSpPr>
            <a:spLocks noGrp="1"/>
          </p:cNvSpPr>
          <p:nvPr>
            <p:ph type="title"/>
          </p:nvPr>
        </p:nvSpPr>
        <p:spPr>
          <a:xfrm>
            <a:off x="792000" y="757382"/>
            <a:ext cx="10608000" cy="382562"/>
          </a:xfrm>
          <a:prstGeom prst="rect">
            <a:avLst/>
          </a:prstGeom>
        </p:spPr>
        <p:txBody>
          <a:bodyPr vert="horz" lIns="91440" tIns="45720" rIns="91440" bIns="45720" rtlCol="0" anchor="ctr">
            <a:noAutofit/>
          </a:bodyPr>
          <a:lstStyle/>
          <a:p>
            <a:r>
              <a:rPr lang="en-GB" dirty="0"/>
              <a:t>Click to edit Master title style</a:t>
            </a:r>
            <a:endParaRPr lang="nl-NL" dirty="0"/>
          </a:p>
        </p:txBody>
      </p:sp>
      <p:sp>
        <p:nvSpPr>
          <p:cNvPr id="5" name="Tijdelijke aanduiding voor tekst 2">
            <a:extLst>
              <a:ext uri="{FF2B5EF4-FFF2-40B4-BE49-F238E27FC236}">
                <a16:creationId xmlns:a16="http://schemas.microsoft.com/office/drawing/2014/main" id="{BCEE348B-7A0D-D930-FA33-E274FEB6A6FF}"/>
              </a:ext>
            </a:extLst>
          </p:cNvPr>
          <p:cNvSpPr>
            <a:spLocks noGrp="1"/>
          </p:cNvSpPr>
          <p:nvPr>
            <p:ph type="body" idx="1"/>
          </p:nvPr>
        </p:nvSpPr>
        <p:spPr>
          <a:xfrm>
            <a:off x="792000" y="1801091"/>
            <a:ext cx="10608000" cy="474579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Rechthoek 8">
            <a:extLst>
              <a:ext uri="{FF2B5EF4-FFF2-40B4-BE49-F238E27FC236}">
                <a16:creationId xmlns:a16="http://schemas.microsoft.com/office/drawing/2014/main" id="{FF431124-AD73-F52B-FCEE-1CD8B89D0E6A}"/>
              </a:ext>
            </a:extLst>
          </p:cNvPr>
          <p:cNvSpPr/>
          <p:nvPr/>
        </p:nvSpPr>
        <p:spPr>
          <a:xfrm>
            <a:off x="0" y="7005915"/>
            <a:ext cx="2880000" cy="32945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a:extLst>
              <a:ext uri="{FF2B5EF4-FFF2-40B4-BE49-F238E27FC236}">
                <a16:creationId xmlns:a16="http://schemas.microsoft.com/office/drawing/2014/main" id="{954776D0-C85A-6231-FED0-0AA5B60A5211}"/>
              </a:ext>
            </a:extLst>
          </p:cNvPr>
          <p:cNvSpPr/>
          <p:nvPr/>
        </p:nvSpPr>
        <p:spPr>
          <a:xfrm>
            <a:off x="9312000" y="7005915"/>
            <a:ext cx="2880000" cy="329453"/>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15">
            <a:extLst>
              <a:ext uri="{FF2B5EF4-FFF2-40B4-BE49-F238E27FC236}">
                <a16:creationId xmlns:a16="http://schemas.microsoft.com/office/drawing/2014/main" id="{86244DC5-8FFD-57D4-6FCD-CDEFFDAFB84D}"/>
              </a:ext>
            </a:extLst>
          </p:cNvPr>
          <p:cNvSpPr/>
          <p:nvPr/>
        </p:nvSpPr>
        <p:spPr>
          <a:xfrm>
            <a:off x="6208000" y="7005914"/>
            <a:ext cx="2880000" cy="329453"/>
          </a:xfrm>
          <a:prstGeom prst="rect">
            <a:avLst/>
          </a:prstGeom>
          <a:solidFill>
            <a:srgbClr val="507A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0A1B04A1-F768-79BB-588E-A0DB63509D24}"/>
              </a:ext>
            </a:extLst>
          </p:cNvPr>
          <p:cNvSpPr/>
          <p:nvPr/>
        </p:nvSpPr>
        <p:spPr>
          <a:xfrm>
            <a:off x="3104000" y="7005913"/>
            <a:ext cx="2880000" cy="329453"/>
          </a:xfrm>
          <a:prstGeom prst="rect">
            <a:avLst/>
          </a:prstGeom>
          <a:solidFill>
            <a:srgbClr val="2D4C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Footer Placeholder 2">
            <a:extLst>
              <a:ext uri="{FF2B5EF4-FFF2-40B4-BE49-F238E27FC236}">
                <a16:creationId xmlns:a16="http://schemas.microsoft.com/office/drawing/2014/main" id="{5F569896-0B1C-0BEF-2C72-F48484564EA8}"/>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Tree>
    <p:extLst>
      <p:ext uri="{BB962C8B-B14F-4D97-AF65-F5344CB8AC3E}">
        <p14:creationId xmlns:p14="http://schemas.microsoft.com/office/powerpoint/2010/main" val="818987913"/>
      </p:ext>
    </p:extLst>
  </p:cSld>
  <p:clrMap bg1="lt1" tx1="dk1" bg2="lt2" tx2="dk2" accent1="accent1" accent2="accent2" accent3="accent3" accent4="accent4" accent5="accent5" accent6="accent6" hlink="hlink" folHlink="folHlink"/>
  <p:sldLayoutIdLst>
    <p:sldLayoutId id="2147483667" r:id="rId1"/>
    <p:sldLayoutId id="2147483716"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28" r:id="rId45"/>
    <p:sldLayoutId id="2147483729" r:id="rId46"/>
    <p:sldLayoutId id="2147483730" r:id="rId47"/>
    <p:sldLayoutId id="2147483732" r:id="rId48"/>
    <p:sldLayoutId id="2147483734" r:id="rId49"/>
    <p:sldLayoutId id="2147483733" r:id="rId50"/>
    <p:sldLayoutId id="2147483725" r:id="rId51"/>
    <p:sldLayoutId id="2147483722" r:id="rId52"/>
    <p:sldLayoutId id="2147483726" r:id="rId53"/>
    <p:sldLayoutId id="2147483720" r:id="rId54"/>
    <p:sldLayoutId id="2147483727" r:id="rId55"/>
    <p:sldLayoutId id="2147483724" r:id="rId56"/>
    <p:sldLayoutId id="2147483710" r:id="rId57"/>
    <p:sldLayoutId id="2147483810" r:id="rId58"/>
  </p:sldLayoutIdLst>
  <p:hf hdr="0" ftr="0" dt="0"/>
  <p:txStyles>
    <p:titleStyle>
      <a:lvl1pPr algn="l" defTabSz="914400" rtl="0" eaLnBrk="1" latinLnBrk="0" hangingPunct="1">
        <a:lnSpc>
          <a:spcPct val="90000"/>
        </a:lnSpc>
        <a:spcBef>
          <a:spcPct val="0"/>
        </a:spcBef>
        <a:buNone/>
        <a:defRPr sz="2000" b="1" kern="1200">
          <a:solidFill>
            <a:schemeClr val="tx2"/>
          </a:solidFill>
          <a:latin typeface="+mj-lt"/>
          <a:ea typeface="+mj-ea"/>
          <a:cs typeface="+mj-cs"/>
        </a:defRPr>
      </a:lvl1pPr>
    </p:titleStyle>
    <p:bodyStyle>
      <a:lvl1pPr marL="228600" indent="-228600" algn="l" defTabSz="914400" rtl="0" eaLnBrk="1" latinLnBrk="0" hangingPunct="1">
        <a:lnSpc>
          <a:spcPct val="114000"/>
        </a:lnSpc>
        <a:spcBef>
          <a:spcPts val="1000"/>
        </a:spcBef>
        <a:buClr>
          <a:srgbClr val="507AC2"/>
        </a:buClr>
        <a:buFont typeface="Wingdings" panose="05000000000000000000" pitchFamily="2" charset="2"/>
        <a:buChar char="§"/>
        <a:defRPr sz="1200" kern="1200">
          <a:solidFill>
            <a:schemeClr val="tx1">
              <a:alpha val="85000"/>
            </a:schemeClr>
          </a:solidFill>
          <a:latin typeface="+mn-lt"/>
          <a:ea typeface="+mn-ea"/>
          <a:cs typeface="+mn-cs"/>
        </a:defRPr>
      </a:lvl1pPr>
      <a:lvl2pPr marL="685800" indent="-228600" algn="l" defTabSz="914400" rtl="0" eaLnBrk="1" latinLnBrk="0" hangingPunct="1">
        <a:lnSpc>
          <a:spcPct val="114000"/>
        </a:lnSpc>
        <a:spcBef>
          <a:spcPts val="500"/>
        </a:spcBef>
        <a:buClr>
          <a:srgbClr val="507AC2"/>
        </a:buClr>
        <a:buFont typeface="Wingdings" panose="05000000000000000000" pitchFamily="2" charset="2"/>
        <a:buChar char="§"/>
        <a:defRPr sz="1100" kern="1200">
          <a:solidFill>
            <a:schemeClr val="tx1">
              <a:alpha val="85000"/>
            </a:schemeClr>
          </a:solidFill>
          <a:latin typeface="+mn-lt"/>
          <a:ea typeface="+mn-ea"/>
          <a:cs typeface="+mn-cs"/>
        </a:defRPr>
      </a:lvl2pPr>
      <a:lvl3pPr marL="1143000" indent="-228600" algn="l" defTabSz="914400" rtl="0" eaLnBrk="1" latinLnBrk="0" hangingPunct="1">
        <a:lnSpc>
          <a:spcPct val="114000"/>
        </a:lnSpc>
        <a:spcBef>
          <a:spcPts val="500"/>
        </a:spcBef>
        <a:buClr>
          <a:srgbClr val="507AC2"/>
        </a:buClr>
        <a:buFont typeface="Wingdings" panose="05000000000000000000" pitchFamily="2" charset="2"/>
        <a:buChar char="§"/>
        <a:defRPr sz="1100" kern="1200">
          <a:solidFill>
            <a:schemeClr val="tx1">
              <a:alpha val="85000"/>
            </a:schemeClr>
          </a:solidFill>
          <a:latin typeface="+mn-lt"/>
          <a:ea typeface="+mn-ea"/>
          <a:cs typeface="+mn-cs"/>
        </a:defRPr>
      </a:lvl3pPr>
      <a:lvl4pPr marL="1600200" indent="-228600" algn="l" defTabSz="914400" rtl="0" eaLnBrk="1" latinLnBrk="0" hangingPunct="1">
        <a:lnSpc>
          <a:spcPct val="114000"/>
        </a:lnSpc>
        <a:spcBef>
          <a:spcPts val="500"/>
        </a:spcBef>
        <a:buClr>
          <a:srgbClr val="507AC2"/>
        </a:buClr>
        <a:buFont typeface="Wingdings" panose="05000000000000000000" pitchFamily="2" charset="2"/>
        <a:buChar char="§"/>
        <a:defRPr sz="1100" kern="1200">
          <a:solidFill>
            <a:schemeClr val="tx1">
              <a:alpha val="85000"/>
            </a:schemeClr>
          </a:solidFill>
          <a:latin typeface="+mn-lt"/>
          <a:ea typeface="+mn-ea"/>
          <a:cs typeface="+mn-cs"/>
        </a:defRPr>
      </a:lvl4pPr>
      <a:lvl5pPr marL="2057400" indent="-228600" algn="l" defTabSz="914400" rtl="0" eaLnBrk="1" latinLnBrk="0" hangingPunct="1">
        <a:lnSpc>
          <a:spcPct val="114000"/>
        </a:lnSpc>
        <a:spcBef>
          <a:spcPts val="500"/>
        </a:spcBef>
        <a:buClr>
          <a:srgbClr val="507AC2"/>
        </a:buClr>
        <a:buFont typeface="Wingdings" panose="05000000000000000000" pitchFamily="2" charset="2"/>
        <a:buChar char="§"/>
        <a:defRPr sz="1100" kern="1200">
          <a:solidFill>
            <a:schemeClr val="tx1">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7A5A544-96BA-939C-8DE5-BC706C4962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Trebuchet MS" panose="020B0703020202090204" pitchFamily="34" charset="0"/>
              </a:defRPr>
            </a:lvl1pPr>
          </a:lstStyle>
          <a:p>
            <a:endParaRPr lang="en-BE"/>
          </a:p>
        </p:txBody>
      </p:sp>
      <p:sp>
        <p:nvSpPr>
          <p:cNvPr id="6" name="Slide Number Placeholder 5">
            <a:extLst>
              <a:ext uri="{FF2B5EF4-FFF2-40B4-BE49-F238E27FC236}">
                <a16:creationId xmlns:a16="http://schemas.microsoft.com/office/drawing/2014/main" id="{920D2273-E3FF-A7BD-06D2-472D521F27FF}"/>
              </a:ext>
            </a:extLst>
          </p:cNvPr>
          <p:cNvSpPr>
            <a:spLocks noGrp="1"/>
          </p:cNvSpPr>
          <p:nvPr>
            <p:ph type="sldNum" sz="quarter" idx="4"/>
          </p:nvPr>
        </p:nvSpPr>
        <p:spPr>
          <a:xfrm>
            <a:off x="8610600" y="6356350"/>
            <a:ext cx="2743200" cy="152091"/>
          </a:xfrm>
          <a:prstGeom prst="rect">
            <a:avLst/>
          </a:prstGeom>
        </p:spPr>
        <p:txBody>
          <a:bodyPr vert="horz" lIns="91440" tIns="45720" rIns="91440" bIns="45720" rtlCol="0" anchor="ctr"/>
          <a:lstStyle>
            <a:lvl1pPr algn="r">
              <a:defRPr sz="1200">
                <a:solidFill>
                  <a:schemeClr val="bg1"/>
                </a:solidFill>
                <a:latin typeface="Trebuchet MS" panose="020B0703020202090204" pitchFamily="34" charset="0"/>
              </a:defRPr>
            </a:lvl1pPr>
          </a:lstStyle>
          <a:p>
            <a:fld id="{DE8C616B-0842-F943-ABDB-00B741DDA2D5}" type="slidenum">
              <a:rPr lang="en-BE" smtClean="0"/>
              <a:pPr/>
              <a:t>‹#›</a:t>
            </a:fld>
            <a:endParaRPr lang="en-BE"/>
          </a:p>
        </p:txBody>
      </p:sp>
      <p:sp>
        <p:nvSpPr>
          <p:cNvPr id="10" name="Footer Placeholder 2">
            <a:extLst>
              <a:ext uri="{FF2B5EF4-FFF2-40B4-BE49-F238E27FC236}">
                <a16:creationId xmlns:a16="http://schemas.microsoft.com/office/drawing/2014/main" id="{D2A74D4B-86CC-D0A8-9772-6CFEF8A1E340}"/>
              </a:ext>
            </a:extLst>
          </p:cNvPr>
          <p:cNvSpPr>
            <a:spLocks noGrp="1"/>
          </p:cNvSpPr>
          <p:nvPr>
            <p:ph type="ftr" sz="quarter" idx="3"/>
          </p:nvPr>
        </p:nvSpPr>
        <p:spPr>
          <a:xfrm>
            <a:off x="7239000" y="6611782"/>
            <a:ext cx="4114800" cy="152091"/>
          </a:xfrm>
          <a:prstGeom prst="rect">
            <a:avLst/>
          </a:prstGeom>
        </p:spPr>
        <p:txBody>
          <a:bodyPr vert="horz" lIns="91440" tIns="45720" rIns="91440" bIns="45720" rtlCol="0" anchor="ctr"/>
          <a:lstStyle>
            <a:lvl1pPr algn="r">
              <a:defRPr sz="800">
                <a:solidFill>
                  <a:schemeClr val="bg1"/>
                </a:solidFill>
              </a:defRPr>
            </a:lvl1pPr>
          </a:lstStyle>
          <a:p>
            <a:endParaRPr lang="en-BE" dirty="0"/>
          </a:p>
        </p:txBody>
      </p:sp>
      <p:sp>
        <p:nvSpPr>
          <p:cNvPr id="5" name="Tijdelijke aanduiding voor titel 1">
            <a:extLst>
              <a:ext uri="{FF2B5EF4-FFF2-40B4-BE49-F238E27FC236}">
                <a16:creationId xmlns:a16="http://schemas.microsoft.com/office/drawing/2014/main" id="{F49FED6E-4E9F-ACB5-46FE-C4292C2F42BC}"/>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
        <p:nvSpPr>
          <p:cNvPr id="7" name="Tijdelijke aanduiding voor tekst 2">
            <a:extLst>
              <a:ext uri="{FF2B5EF4-FFF2-40B4-BE49-F238E27FC236}">
                <a16:creationId xmlns:a16="http://schemas.microsoft.com/office/drawing/2014/main" id="{6176C9D7-F0DC-BC10-C391-145E68AE761B}"/>
              </a:ext>
            </a:extLst>
          </p:cNvPr>
          <p:cNvSpPr>
            <a:spLocks noGrp="1"/>
          </p:cNvSpPr>
          <p:nvPr>
            <p:ph type="body" idx="1"/>
          </p:nvPr>
        </p:nvSpPr>
        <p:spPr>
          <a:xfrm>
            <a:off x="792000" y="1941197"/>
            <a:ext cx="10608000" cy="4311812"/>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701527364"/>
      </p:ext>
    </p:extLst>
  </p:cSld>
  <p:clrMap bg1="lt1" tx1="dk1" bg2="lt2" tx2="dk2" accent1="accent1" accent2="accent2" accent3="accent3" accent4="accent4" accent5="accent5" accent6="accent6" hlink="hlink" folHlink="folHlink"/>
  <p:sldLayoutIdLst>
    <p:sldLayoutId id="2147483738" r:id="rId1"/>
    <p:sldLayoutId id="2147483737" r:id="rId2"/>
    <p:sldLayoutId id="2147483748" r:id="rId3"/>
    <p:sldLayoutId id="2147483747" r:id="rId4"/>
    <p:sldLayoutId id="2147483739" r:id="rId5"/>
    <p:sldLayoutId id="2147483740" r:id="rId6"/>
    <p:sldLayoutId id="2147483741" r:id="rId7"/>
    <p:sldLayoutId id="2147483742" r:id="rId8"/>
    <p:sldLayoutId id="2147483743" r:id="rId9"/>
    <p:sldLayoutId id="2147483750" r:id="rId10"/>
    <p:sldLayoutId id="2147483744" r:id="rId11"/>
    <p:sldLayoutId id="2147483749" r:id="rId12"/>
    <p:sldLayoutId id="2147483751" r:id="rId13"/>
    <p:sldLayoutId id="2147483811" r:id="rId14"/>
  </p:sldLayoutIdLst>
  <p:hf hdr="0" ftr="0" dt="0"/>
  <p:txStyles>
    <p:titleStyle>
      <a:lvl1pPr algn="l" defTabSz="914400" rtl="0" eaLnBrk="1" latinLnBrk="0" hangingPunct="1">
        <a:lnSpc>
          <a:spcPct val="90000"/>
        </a:lnSpc>
        <a:spcBef>
          <a:spcPct val="0"/>
        </a:spcBef>
        <a:buNone/>
        <a:defRPr sz="3200" b="1" kern="1200">
          <a:solidFill>
            <a:schemeClr val="bg1"/>
          </a:solidFill>
          <a:latin typeface="Trebuchet MS" panose="020B0703020202090204" pitchFamily="34" charset="0"/>
          <a:ea typeface="+mj-ea"/>
          <a:cs typeface="+mj-cs"/>
        </a:defRPr>
      </a:lvl1pPr>
    </p:titleStyle>
    <p:bodyStyle>
      <a:lvl1pPr marL="228600" indent="-228600" algn="l" defTabSz="914400" rtl="0" eaLnBrk="1" latinLnBrk="0" hangingPunct="1">
        <a:lnSpc>
          <a:spcPct val="114000"/>
        </a:lnSpc>
        <a:spcBef>
          <a:spcPts val="1000"/>
        </a:spcBef>
        <a:buFont typeface="Wingdings" pitchFamily="2" charset="2"/>
        <a:buChar char="§"/>
        <a:defRPr sz="1600" kern="1200">
          <a:solidFill>
            <a:schemeClr val="bg1"/>
          </a:solidFill>
          <a:latin typeface="Trebuchet MS" panose="020B0703020202090204" pitchFamily="34" charset="0"/>
          <a:ea typeface="+mn-ea"/>
          <a:cs typeface="+mn-cs"/>
        </a:defRPr>
      </a:lvl1pPr>
      <a:lvl2pPr marL="685800" indent="-228600" algn="l" defTabSz="914400" rtl="0" eaLnBrk="1" latinLnBrk="0" hangingPunct="1">
        <a:lnSpc>
          <a:spcPct val="114000"/>
        </a:lnSpc>
        <a:spcBef>
          <a:spcPts val="500"/>
        </a:spcBef>
        <a:buFont typeface="Wingdings" pitchFamily="2" charset="2"/>
        <a:buChar char="§"/>
        <a:defRPr sz="1600" kern="1200">
          <a:solidFill>
            <a:schemeClr val="bg1"/>
          </a:solidFill>
          <a:latin typeface="Trebuchet MS" panose="020B0703020202090204" pitchFamily="34" charset="0"/>
          <a:ea typeface="+mn-ea"/>
          <a:cs typeface="+mn-cs"/>
        </a:defRPr>
      </a:lvl2pPr>
      <a:lvl3pPr marL="1143000" indent="-228600" algn="l" defTabSz="914400" rtl="0" eaLnBrk="1" latinLnBrk="0" hangingPunct="1">
        <a:lnSpc>
          <a:spcPct val="114000"/>
        </a:lnSpc>
        <a:spcBef>
          <a:spcPts val="500"/>
        </a:spcBef>
        <a:buFont typeface="Wingdings" pitchFamily="2" charset="2"/>
        <a:buChar char="§"/>
        <a:defRPr sz="1600" kern="1200">
          <a:solidFill>
            <a:schemeClr val="bg1"/>
          </a:solidFill>
          <a:latin typeface="Trebuchet MS" panose="020B0703020202090204" pitchFamily="34" charset="0"/>
          <a:ea typeface="+mn-ea"/>
          <a:cs typeface="+mn-cs"/>
        </a:defRPr>
      </a:lvl3pPr>
      <a:lvl4pPr marL="1600200" indent="-228600" algn="l" defTabSz="914400" rtl="0" eaLnBrk="1" latinLnBrk="0" hangingPunct="1">
        <a:lnSpc>
          <a:spcPct val="114000"/>
        </a:lnSpc>
        <a:spcBef>
          <a:spcPts val="500"/>
        </a:spcBef>
        <a:buFont typeface="Wingdings" pitchFamily="2" charset="2"/>
        <a:buChar char="§"/>
        <a:defRPr sz="1400" kern="1200">
          <a:solidFill>
            <a:schemeClr val="bg1"/>
          </a:solidFill>
          <a:latin typeface="Trebuchet MS" panose="020B0703020202090204" pitchFamily="34" charset="0"/>
          <a:ea typeface="+mn-ea"/>
          <a:cs typeface="+mn-cs"/>
        </a:defRPr>
      </a:lvl4pPr>
      <a:lvl5pPr marL="2057400" indent="-228600" algn="l" defTabSz="914400" rtl="0" eaLnBrk="1" latinLnBrk="0" hangingPunct="1">
        <a:lnSpc>
          <a:spcPct val="114000"/>
        </a:lnSpc>
        <a:spcBef>
          <a:spcPts val="500"/>
        </a:spcBef>
        <a:buFont typeface="Wingdings" pitchFamily="2" charset="2"/>
        <a:buChar char="§"/>
        <a:defRPr sz="1400" kern="1200">
          <a:solidFill>
            <a:schemeClr val="bg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ijdelijke aanduiding voor titel 1">
            <a:extLst>
              <a:ext uri="{FF2B5EF4-FFF2-40B4-BE49-F238E27FC236}">
                <a16:creationId xmlns:a16="http://schemas.microsoft.com/office/drawing/2014/main" id="{0135801F-38EE-3E7C-195F-B3EE586C70F0}"/>
              </a:ext>
            </a:extLst>
          </p:cNvPr>
          <p:cNvSpPr>
            <a:spLocks noGrp="1"/>
          </p:cNvSpPr>
          <p:nvPr>
            <p:ph type="title"/>
          </p:nvPr>
        </p:nvSpPr>
        <p:spPr>
          <a:xfrm>
            <a:off x="792000" y="648000"/>
            <a:ext cx="10608000" cy="1325563"/>
          </a:xfrm>
          <a:prstGeom prst="rect">
            <a:avLst/>
          </a:prstGeom>
        </p:spPr>
        <p:txBody>
          <a:bodyPr vert="horz" lIns="91440" tIns="45720" rIns="91440" bIns="45720" rtlCol="0" anchor="ctr">
            <a:normAutofit/>
          </a:bodyPr>
          <a:lstStyle/>
          <a:p>
            <a:r>
              <a:rPr lang="en-GB" dirty="0"/>
              <a:t>Click to edit Master title style</a:t>
            </a:r>
            <a:endParaRPr lang="nl-NL" dirty="0"/>
          </a:p>
        </p:txBody>
      </p:sp>
      <p:sp>
        <p:nvSpPr>
          <p:cNvPr id="17" name="Tijdelijke aanduiding voor tekst 2">
            <a:extLst>
              <a:ext uri="{FF2B5EF4-FFF2-40B4-BE49-F238E27FC236}">
                <a16:creationId xmlns:a16="http://schemas.microsoft.com/office/drawing/2014/main" id="{1E12AF20-16B0-3094-B519-E95550D5CF18}"/>
              </a:ext>
            </a:extLst>
          </p:cNvPr>
          <p:cNvSpPr>
            <a:spLocks noGrp="1"/>
          </p:cNvSpPr>
          <p:nvPr>
            <p:ph type="body" idx="1"/>
          </p:nvPr>
        </p:nvSpPr>
        <p:spPr>
          <a:xfrm>
            <a:off x="792000" y="2126751"/>
            <a:ext cx="10608000" cy="4083249"/>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21759363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4000"/>
        </a:lnSpc>
        <a:spcBef>
          <a:spcPts val="1000"/>
        </a:spcBef>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114000"/>
        </a:lnSpc>
        <a:spcBef>
          <a:spcPts val="5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ideo" Target="https://www.youtube.com/embed/5U9_DDdBzYk" TargetMode="External"/><Relationship Id="rId5" Type="http://schemas.openxmlformats.org/officeDocument/2006/relationships/hyperlink" Target="https://onderzoektips.ugent.be/en/tips/00001281/" TargetMode="External"/><Relationship Id="rId4" Type="http://schemas.openxmlformats.org/officeDocument/2006/relationships/hyperlink" Target="https://www.youtube.com/watch?v=5U9_DDdBzY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svg"/><Relationship Id="rId1" Type="http://schemas.openxmlformats.org/officeDocument/2006/relationships/slideLayout" Target="../slideLayouts/slideLayout6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6.jpg"/><Relationship Id="rId13" Type="http://schemas.openxmlformats.org/officeDocument/2006/relationships/image" Target="../media/image51.png"/><Relationship Id="rId3" Type="http://schemas.openxmlformats.org/officeDocument/2006/relationships/diagramLayout" Target="../diagrams/layout2.xml"/><Relationship Id="rId7" Type="http://schemas.openxmlformats.org/officeDocument/2006/relationships/image" Target="../media/image45.jpg"/><Relationship Id="rId12" Type="http://schemas.openxmlformats.org/officeDocument/2006/relationships/image" Target="../media/image50.png"/><Relationship Id="rId2" Type="http://schemas.openxmlformats.org/officeDocument/2006/relationships/diagramData" Target="../diagrams/data2.xml"/><Relationship Id="rId1" Type="http://schemas.openxmlformats.org/officeDocument/2006/relationships/slideLayout" Target="../slideLayouts/slideLayout67.xml"/><Relationship Id="rId6" Type="http://schemas.microsoft.com/office/2007/relationships/diagramDrawing" Target="../diagrams/drawing2.xml"/><Relationship Id="rId11" Type="http://schemas.openxmlformats.org/officeDocument/2006/relationships/image" Target="../media/image49.jpeg"/><Relationship Id="rId5" Type="http://schemas.openxmlformats.org/officeDocument/2006/relationships/diagramColors" Target="../diagrams/colors2.xml"/><Relationship Id="rId10" Type="http://schemas.openxmlformats.org/officeDocument/2006/relationships/image" Target="../media/image48.jpeg"/><Relationship Id="rId4" Type="http://schemas.openxmlformats.org/officeDocument/2006/relationships/diagramQuickStyle" Target="../diagrams/quickStyle2.xml"/><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hyperlink" Target="https://opendreamkit.org/2017/11/02/use-case-publishing-reproducible-notebooks/" TargetMode="External"/><Relationship Id="rId7"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6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www.kuleuven.be/rdm/en/guidance/funder#belspo" TargetMode="External"/><Relationship Id="rId13" Type="http://schemas.openxmlformats.org/officeDocument/2006/relationships/hyperlink" Target="https://www.kuleuven.be/rdm/en/guidance/funder#vlaio" TargetMode="External"/><Relationship Id="rId3" Type="http://schemas.openxmlformats.org/officeDocument/2006/relationships/hyperlink" Target="https://www.kuleuven.be/rdm/en/guidance/funder/dm-fwo-proposal" TargetMode="External"/><Relationship Id="rId7" Type="http://schemas.openxmlformats.org/officeDocument/2006/relationships/hyperlink" Target="https://www.kuleuven.be/rdm/en/guidance/funder#bof-iof" TargetMode="External"/><Relationship Id="rId12" Type="http://schemas.openxmlformats.org/officeDocument/2006/relationships/hyperlink" Target="https://www.kuleuven.be/rdm/en/guidance/funder#wellcome" TargetMode="External"/><Relationship Id="rId2" Type="http://schemas.openxmlformats.org/officeDocument/2006/relationships/hyperlink" Target="https://www.kuleuven.be/rdm/en/guidance/funder#fwo" TargetMode="External"/><Relationship Id="rId1" Type="http://schemas.openxmlformats.org/officeDocument/2006/relationships/slideLayout" Target="../slideLayouts/slideLayout7.xml"/><Relationship Id="rId6" Type="http://schemas.openxmlformats.org/officeDocument/2006/relationships/hyperlink" Target="https://www.kuleuven.be/rdm/en/guidance/funder#eos" TargetMode="External"/><Relationship Id="rId11" Type="http://schemas.openxmlformats.org/officeDocument/2006/relationships/hyperlink" Target="https://www.kuleuven.be/rdm/en/guidance/funder#h2020" TargetMode="External"/><Relationship Id="rId5" Type="http://schemas.openxmlformats.org/officeDocument/2006/relationships/hyperlink" Target="https://research.kuleuven.be/en/associatienet/output/lirias/register-datasets-in-lirias" TargetMode="External"/><Relationship Id="rId10" Type="http://schemas.openxmlformats.org/officeDocument/2006/relationships/hyperlink" Target="https://www.kuleuven.be/rdm/en/guidance/fair" TargetMode="External"/><Relationship Id="rId4" Type="http://schemas.openxmlformats.org/officeDocument/2006/relationships/hyperlink" Target="https://www.kuleuven.be/rdm/en/tools/DMP-monitoring-tool-guide" TargetMode="External"/><Relationship Id="rId9" Type="http://schemas.openxmlformats.org/officeDocument/2006/relationships/hyperlink" Target="https://www.kuleuven.be/rdm/en/guidance/funder#he" TargetMode="External"/><Relationship Id="rId14" Type="http://schemas.openxmlformats.org/officeDocument/2006/relationships/hyperlink" Target="https://www.kuleuven.be/rdm/en/guidance/funder#erane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21.svg"/><Relationship Id="rId1" Type="http://schemas.openxmlformats.org/officeDocument/2006/relationships/slideLayout" Target="../slideLayouts/slideLayout6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6.xml.rels><?xml version="1.0" encoding="UTF-8" standalone="yes"?>
<Relationships xmlns="http://schemas.openxmlformats.org/package/2006/relationships"><Relationship Id="rId2" Type="http://schemas.openxmlformats.org/officeDocument/2006/relationships/hyperlink" Target="http://doi.org/10.5281/zenodo.3469953"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hyperlink" Target="http://doi.org/10.5281/zenodo.3469953"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dmp.sites.vib.be/en"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elearning.vib.be/courses/writing-a-data-management-plan/lessons/the-data-management-plan-dm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7A19F74E-5D1D-731E-BB7F-BB59EB713535}"/>
              </a:ext>
            </a:extLst>
          </p:cNvPr>
          <p:cNvSpPr>
            <a:spLocks noGrp="1"/>
          </p:cNvSpPr>
          <p:nvPr>
            <p:ph type="title"/>
          </p:nvPr>
        </p:nvSpPr>
        <p:spPr/>
        <p:txBody>
          <a:bodyPr/>
          <a:lstStyle/>
          <a:p>
            <a:r>
              <a:rPr lang="en-US" dirty="0"/>
              <a:t>Data management planning for efficient research</a:t>
            </a:r>
            <a:endParaRPr lang="en-BE" dirty="0"/>
          </a:p>
        </p:txBody>
      </p:sp>
      <p:sp>
        <p:nvSpPr>
          <p:cNvPr id="2" name="Text Placeholder 1">
            <a:extLst>
              <a:ext uri="{FF2B5EF4-FFF2-40B4-BE49-F238E27FC236}">
                <a16:creationId xmlns:a16="http://schemas.microsoft.com/office/drawing/2014/main" id="{CF0E2DCD-593A-6DB6-51EC-C0AA34418F42}"/>
              </a:ext>
            </a:extLst>
          </p:cNvPr>
          <p:cNvSpPr>
            <a:spLocks noGrp="1"/>
          </p:cNvSpPr>
          <p:nvPr>
            <p:ph type="body" sz="quarter" idx="10"/>
          </p:nvPr>
        </p:nvSpPr>
        <p:spPr/>
        <p:txBody>
          <a:bodyPr>
            <a:normAutofit fontScale="85000" lnSpcReduction="10000"/>
          </a:bodyPr>
          <a:lstStyle/>
          <a:p>
            <a:endParaRPr lang="en-BE" dirty="0"/>
          </a:p>
        </p:txBody>
      </p:sp>
      <p:sp>
        <p:nvSpPr>
          <p:cNvPr id="4" name="Content Placeholder 3">
            <a:extLst>
              <a:ext uri="{FF2B5EF4-FFF2-40B4-BE49-F238E27FC236}">
                <a16:creationId xmlns:a16="http://schemas.microsoft.com/office/drawing/2014/main" id="{CDECEDD1-324A-8CC4-EEAB-A8BAFC1EAD6D}"/>
              </a:ext>
            </a:extLst>
          </p:cNvPr>
          <p:cNvSpPr>
            <a:spLocks noGrp="1"/>
          </p:cNvSpPr>
          <p:nvPr>
            <p:ph idx="1"/>
          </p:nvPr>
        </p:nvSpPr>
        <p:spPr/>
        <p:txBody>
          <a:bodyPr/>
          <a:lstStyle/>
          <a:p>
            <a:r>
              <a:rPr lang="en-US" dirty="0"/>
              <a:t>Niels Geudens, Data Steward at VIB</a:t>
            </a:r>
            <a:endParaRPr lang="en-BE" dirty="0"/>
          </a:p>
        </p:txBody>
      </p:sp>
    </p:spTree>
    <p:extLst>
      <p:ext uri="{BB962C8B-B14F-4D97-AF65-F5344CB8AC3E}">
        <p14:creationId xmlns:p14="http://schemas.microsoft.com/office/powerpoint/2010/main" val="4193907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E3FF1E5-7EEE-2356-B5E4-4698F75128FC}"/>
              </a:ext>
            </a:extLst>
          </p:cNvPr>
          <p:cNvSpPr>
            <a:spLocks noGrp="1"/>
          </p:cNvSpPr>
          <p:nvPr>
            <p:ph type="body" idx="11"/>
          </p:nvPr>
        </p:nvSpPr>
        <p:spPr/>
        <p:txBody>
          <a:bodyPr/>
          <a:lstStyle/>
          <a:p>
            <a:r>
              <a:rPr lang="en-US" dirty="0"/>
              <a:t>Or rather: DMPs for funders where university has reporting duties.</a:t>
            </a:r>
            <a:endParaRPr lang="en-BE" dirty="0"/>
          </a:p>
        </p:txBody>
      </p:sp>
      <p:sp>
        <p:nvSpPr>
          <p:cNvPr id="2" name="Title 1">
            <a:extLst>
              <a:ext uri="{FF2B5EF4-FFF2-40B4-BE49-F238E27FC236}">
                <a16:creationId xmlns:a16="http://schemas.microsoft.com/office/drawing/2014/main" id="{FB417D2F-11F3-4592-AC20-A5F5BF253342}"/>
              </a:ext>
            </a:extLst>
          </p:cNvPr>
          <p:cNvSpPr>
            <a:spLocks noGrp="1"/>
          </p:cNvSpPr>
          <p:nvPr>
            <p:ph type="title"/>
          </p:nvPr>
        </p:nvSpPr>
        <p:spPr/>
        <p:txBody>
          <a:bodyPr/>
          <a:lstStyle/>
          <a:p>
            <a:r>
              <a:rPr lang="nl-BE" dirty="0" err="1">
                <a:latin typeface="Trebuchet MS" panose="020B0603020202020204" pitchFamily="34" charset="0"/>
              </a:rPr>
              <a:t>Creating</a:t>
            </a:r>
            <a:r>
              <a:rPr lang="nl-BE" dirty="0">
                <a:latin typeface="Trebuchet MS" panose="020B0603020202020204" pitchFamily="34" charset="0"/>
              </a:rPr>
              <a:t> </a:t>
            </a:r>
            <a:r>
              <a:rPr lang="nl-BE" dirty="0" err="1">
                <a:latin typeface="Trebuchet MS" panose="020B0603020202020204" pitchFamily="34" charset="0"/>
              </a:rPr>
              <a:t>DMPs</a:t>
            </a:r>
            <a:r>
              <a:rPr lang="nl-BE" dirty="0">
                <a:latin typeface="Trebuchet MS" panose="020B0603020202020204" pitchFamily="34" charset="0"/>
              </a:rPr>
              <a:t> at </a:t>
            </a:r>
            <a:r>
              <a:rPr lang="nl-BE" dirty="0" err="1">
                <a:latin typeface="Trebuchet MS" panose="020B0603020202020204" pitchFamily="34" charset="0"/>
              </a:rPr>
              <a:t>Flemish</a:t>
            </a:r>
            <a:r>
              <a:rPr lang="nl-BE" dirty="0">
                <a:latin typeface="Trebuchet MS" panose="020B0603020202020204" pitchFamily="34" charset="0"/>
              </a:rPr>
              <a:t> </a:t>
            </a:r>
            <a:r>
              <a:rPr lang="nl-BE" dirty="0" err="1">
                <a:latin typeface="Trebuchet MS" panose="020B0603020202020204" pitchFamily="34" charset="0"/>
              </a:rPr>
              <a:t>universities</a:t>
            </a:r>
            <a:endParaRPr lang="en-GB" dirty="0">
              <a:latin typeface="Trebuchet MS" panose="020B0603020202020204" pitchFamily="34" charset="0"/>
            </a:endParaRPr>
          </a:p>
        </p:txBody>
      </p:sp>
      <p:pic>
        <p:nvPicPr>
          <p:cNvPr id="4" name="Online Media 3" title="DMPonline.be: how to use it">
            <a:hlinkClick r:id="" action="ppaction://media"/>
            <a:extLst>
              <a:ext uri="{FF2B5EF4-FFF2-40B4-BE49-F238E27FC236}">
                <a16:creationId xmlns:a16="http://schemas.microsoft.com/office/drawing/2014/main" id="{FE376C98-CE41-4D4C-9867-3729F768F766}"/>
              </a:ext>
            </a:extLst>
          </p:cNvPr>
          <p:cNvPicPr>
            <a:picLocks noRot="1" noChangeAspect="1"/>
          </p:cNvPicPr>
          <p:nvPr>
            <a:videoFile r:link="rId1"/>
          </p:nvPr>
        </p:nvPicPr>
        <p:blipFill>
          <a:blip r:embed="rId3"/>
          <a:stretch>
            <a:fillRect/>
          </a:stretch>
        </p:blipFill>
        <p:spPr>
          <a:xfrm>
            <a:off x="2223692" y="1785848"/>
            <a:ext cx="7744615" cy="4356345"/>
          </a:xfrm>
          <a:prstGeom prst="rect">
            <a:avLst/>
          </a:prstGeom>
        </p:spPr>
      </p:pic>
      <p:sp>
        <p:nvSpPr>
          <p:cNvPr id="5" name="Rectangle 4">
            <a:extLst>
              <a:ext uri="{FF2B5EF4-FFF2-40B4-BE49-F238E27FC236}">
                <a16:creationId xmlns:a16="http://schemas.microsoft.com/office/drawing/2014/main" id="{3AF04B56-6EE8-4C24-B3E5-909E0CBAA1DB}"/>
              </a:ext>
            </a:extLst>
          </p:cNvPr>
          <p:cNvSpPr/>
          <p:nvPr/>
        </p:nvSpPr>
        <p:spPr>
          <a:xfrm>
            <a:off x="71120" y="6198993"/>
            <a:ext cx="7682204" cy="646331"/>
          </a:xfrm>
          <a:prstGeom prst="rect">
            <a:avLst/>
          </a:prstGeom>
        </p:spPr>
        <p:txBody>
          <a:bodyPr wrap="square">
            <a:spAutoFit/>
          </a:bodyPr>
          <a:lstStyle/>
          <a:p>
            <a:r>
              <a:rPr lang="en-GB" sz="1800" dirty="0">
                <a:latin typeface="UGent Panno Text" panose="02000506040000040003" pitchFamily="2" charset="0"/>
                <a:hlinkClick r:id="rId4"/>
              </a:rPr>
              <a:t>https://www.youtube.com/watch?v=5U9_DDdBzYk</a:t>
            </a:r>
            <a:r>
              <a:rPr lang="en-GB" sz="1800" dirty="0">
                <a:latin typeface="UGent Panno Text" panose="02000506040000040003" pitchFamily="2" charset="0"/>
              </a:rPr>
              <a:t> </a:t>
            </a:r>
          </a:p>
          <a:p>
            <a:r>
              <a:rPr lang="en-GB" dirty="0">
                <a:latin typeface="UGent Panno Text" panose="02000506040000040003" pitchFamily="2" charset="0"/>
                <a:hlinkClick r:id="rId5"/>
              </a:rPr>
              <a:t>https://onderzoektips.ugent.be/en/tips/00001281/</a:t>
            </a:r>
            <a:r>
              <a:rPr lang="en-GB" dirty="0">
                <a:latin typeface="UGent Panno Text" panose="02000506040000040003" pitchFamily="2" charset="0"/>
              </a:rPr>
              <a:t> </a:t>
            </a:r>
          </a:p>
        </p:txBody>
      </p:sp>
    </p:spTree>
    <p:extLst>
      <p:ext uri="{BB962C8B-B14F-4D97-AF65-F5344CB8AC3E}">
        <p14:creationId xmlns:p14="http://schemas.microsoft.com/office/powerpoint/2010/main" val="236531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21440D-87C0-E9EE-8640-1BE1FE67EBFF}"/>
              </a:ext>
            </a:extLst>
          </p:cNvPr>
          <p:cNvSpPr>
            <a:spLocks noGrp="1"/>
          </p:cNvSpPr>
          <p:nvPr>
            <p:ph sz="quarter" idx="10"/>
          </p:nvPr>
        </p:nvSpPr>
        <p:spPr/>
        <p:txBody>
          <a:bodyPr/>
          <a:lstStyle/>
          <a:p>
            <a:r>
              <a:rPr lang="en-US" dirty="0"/>
              <a:t>Machine-Actionability refers to the information that is consistently structured so that machines can be programmed to handle such a structure.</a:t>
            </a:r>
          </a:p>
          <a:p>
            <a:r>
              <a:rPr lang="en-US" dirty="0"/>
              <a:t>DMP still need a human-readable narrative, but the DMP could have more thematic, machine-actionable information with added value for all stakeholders. </a:t>
            </a:r>
          </a:p>
          <a:p>
            <a:pPr lvl="1"/>
            <a:r>
              <a:rPr lang="en-US" dirty="0"/>
              <a:t>Stakeholder = everyone who is part of the larger ecosystem in which data are produced, transformed, exchanged, and reused.</a:t>
            </a:r>
            <a:endParaRPr lang="en-BE" dirty="0"/>
          </a:p>
        </p:txBody>
      </p:sp>
      <p:sp>
        <p:nvSpPr>
          <p:cNvPr id="3" name="Text Placeholder 2">
            <a:extLst>
              <a:ext uri="{FF2B5EF4-FFF2-40B4-BE49-F238E27FC236}">
                <a16:creationId xmlns:a16="http://schemas.microsoft.com/office/drawing/2014/main" id="{946427CC-A65D-7D74-56C2-9CE0107F020A}"/>
              </a:ext>
            </a:extLst>
          </p:cNvPr>
          <p:cNvSpPr>
            <a:spLocks noGrp="1"/>
          </p:cNvSpPr>
          <p:nvPr>
            <p:ph type="body" idx="11"/>
          </p:nvPr>
        </p:nvSpPr>
        <p:spPr/>
        <p:txBody>
          <a:bodyPr/>
          <a:lstStyle/>
          <a:p>
            <a:endParaRPr lang="en-BE"/>
          </a:p>
        </p:txBody>
      </p:sp>
      <p:sp>
        <p:nvSpPr>
          <p:cNvPr id="4" name="Title 3">
            <a:extLst>
              <a:ext uri="{FF2B5EF4-FFF2-40B4-BE49-F238E27FC236}">
                <a16:creationId xmlns:a16="http://schemas.microsoft.com/office/drawing/2014/main" id="{AF798D9F-7804-0799-327A-90D81104187F}"/>
              </a:ext>
            </a:extLst>
          </p:cNvPr>
          <p:cNvSpPr>
            <a:spLocks noGrp="1"/>
          </p:cNvSpPr>
          <p:nvPr>
            <p:ph type="title"/>
          </p:nvPr>
        </p:nvSpPr>
        <p:spPr/>
        <p:txBody>
          <a:bodyPr/>
          <a:lstStyle/>
          <a:p>
            <a:r>
              <a:rPr lang="en-US" dirty="0"/>
              <a:t>Machine-actionable DMPs?</a:t>
            </a:r>
            <a:endParaRPr lang="en-BE" dirty="0"/>
          </a:p>
        </p:txBody>
      </p:sp>
      <p:pic>
        <p:nvPicPr>
          <p:cNvPr id="1026" name="Picture 2" descr="Machine-Actionable DMP">
            <a:extLst>
              <a:ext uri="{FF2B5EF4-FFF2-40B4-BE49-F238E27FC236}">
                <a16:creationId xmlns:a16="http://schemas.microsoft.com/office/drawing/2014/main" id="{4FA1F262-FEC3-B4F7-3E5B-0C7437310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084" y="3957599"/>
            <a:ext cx="4292702" cy="2691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2A131E-116E-17FA-7E2C-9378023ECDC7}"/>
              </a:ext>
            </a:extLst>
          </p:cNvPr>
          <p:cNvPicPr>
            <a:picLocks noChangeAspect="1"/>
          </p:cNvPicPr>
          <p:nvPr/>
        </p:nvPicPr>
        <p:blipFill>
          <a:blip r:embed="rId3"/>
          <a:stretch>
            <a:fillRect/>
          </a:stretch>
        </p:blipFill>
        <p:spPr>
          <a:xfrm>
            <a:off x="1380408" y="4004340"/>
            <a:ext cx="3787468" cy="2751058"/>
          </a:xfrm>
          <a:prstGeom prst="rect">
            <a:avLst/>
          </a:prstGeom>
        </p:spPr>
      </p:pic>
    </p:spTree>
    <p:extLst>
      <p:ext uri="{BB962C8B-B14F-4D97-AF65-F5344CB8AC3E}">
        <p14:creationId xmlns:p14="http://schemas.microsoft.com/office/powerpoint/2010/main" val="1453653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CD2D140-D3B3-0A3E-6447-F7AB53FB6A57}"/>
              </a:ext>
            </a:extLst>
          </p:cNvPr>
          <p:cNvPicPr>
            <a:picLocks noGrp="1" noChangeAspect="1"/>
          </p:cNvPicPr>
          <p:nvPr>
            <p:ph sz="quarter" idx="10"/>
          </p:nvPr>
        </p:nvPicPr>
        <p:blipFill>
          <a:blip r:embed="rId2"/>
          <a:stretch>
            <a:fillRect/>
          </a:stretch>
        </p:blipFill>
        <p:spPr>
          <a:xfrm>
            <a:off x="792163" y="2311244"/>
            <a:ext cx="10607675" cy="3865875"/>
          </a:xfrm>
        </p:spPr>
      </p:pic>
      <p:sp>
        <p:nvSpPr>
          <p:cNvPr id="7" name="Text Placeholder 6">
            <a:extLst>
              <a:ext uri="{FF2B5EF4-FFF2-40B4-BE49-F238E27FC236}">
                <a16:creationId xmlns:a16="http://schemas.microsoft.com/office/drawing/2014/main" id="{09CA05FF-2A8B-E645-A2D4-B28437389776}"/>
              </a:ext>
            </a:extLst>
          </p:cNvPr>
          <p:cNvSpPr>
            <a:spLocks noGrp="1"/>
          </p:cNvSpPr>
          <p:nvPr>
            <p:ph type="body" idx="11"/>
          </p:nvPr>
        </p:nvSpPr>
        <p:spPr/>
        <p:txBody>
          <a:bodyPr/>
          <a:lstStyle/>
          <a:p>
            <a:r>
              <a:rPr lang="en-US" dirty="0"/>
              <a:t>Exclusive: VIB will change its DMP platform (and make it partly mandatory)</a:t>
            </a:r>
            <a:endParaRPr lang="en-BE" dirty="0"/>
          </a:p>
        </p:txBody>
      </p:sp>
      <p:sp>
        <p:nvSpPr>
          <p:cNvPr id="5" name="Title 4">
            <a:extLst>
              <a:ext uri="{FF2B5EF4-FFF2-40B4-BE49-F238E27FC236}">
                <a16:creationId xmlns:a16="http://schemas.microsoft.com/office/drawing/2014/main" id="{35A19333-5023-99FC-71C3-9306EC2B7D00}"/>
              </a:ext>
            </a:extLst>
          </p:cNvPr>
          <p:cNvSpPr>
            <a:spLocks noGrp="1"/>
          </p:cNvSpPr>
          <p:nvPr>
            <p:ph type="title"/>
          </p:nvPr>
        </p:nvSpPr>
        <p:spPr/>
        <p:txBody>
          <a:bodyPr/>
          <a:lstStyle/>
          <a:p>
            <a:r>
              <a:rPr lang="en-US" dirty="0"/>
              <a:t>Creating DMPs at VIB ≥ 2026</a:t>
            </a:r>
            <a:endParaRPr lang="en-BE" dirty="0"/>
          </a:p>
        </p:txBody>
      </p:sp>
    </p:spTree>
    <p:extLst>
      <p:ext uri="{BB962C8B-B14F-4D97-AF65-F5344CB8AC3E}">
        <p14:creationId xmlns:p14="http://schemas.microsoft.com/office/powerpoint/2010/main" val="3277116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23E329A2-1CBC-A5B2-C663-2D5286F97CDC}"/>
              </a:ext>
            </a:extLst>
          </p:cNvPr>
          <p:cNvPicPr>
            <a:picLocks noGrp="1" noChangeAspect="1"/>
          </p:cNvPicPr>
          <p:nvPr>
            <p:ph sz="quarter" idx="10"/>
          </p:nvPr>
        </p:nvPicPr>
        <p:blipFill>
          <a:blip r:embed="rId2"/>
          <a:stretch>
            <a:fillRect/>
          </a:stretch>
        </p:blipFill>
        <p:spPr>
          <a:xfrm>
            <a:off x="4160353" y="2651463"/>
            <a:ext cx="3871295" cy="3185436"/>
          </a:xfrm>
        </p:spPr>
      </p:pic>
      <p:pic>
        <p:nvPicPr>
          <p:cNvPr id="13" name="Picture 12">
            <a:extLst>
              <a:ext uri="{FF2B5EF4-FFF2-40B4-BE49-F238E27FC236}">
                <a16:creationId xmlns:a16="http://schemas.microsoft.com/office/drawing/2014/main" id="{B0DEFCE2-EED0-F530-4846-F72F56EB46A7}"/>
              </a:ext>
            </a:extLst>
          </p:cNvPr>
          <p:cNvPicPr>
            <a:picLocks noChangeAspect="1"/>
          </p:cNvPicPr>
          <p:nvPr/>
        </p:nvPicPr>
        <p:blipFill>
          <a:blip r:embed="rId3"/>
          <a:stretch>
            <a:fillRect/>
          </a:stretch>
        </p:blipFill>
        <p:spPr>
          <a:xfrm>
            <a:off x="0" y="2031703"/>
            <a:ext cx="12192000" cy="3796044"/>
          </a:xfrm>
          <a:prstGeom prst="rect">
            <a:avLst/>
          </a:prstGeom>
        </p:spPr>
      </p:pic>
      <p:sp>
        <p:nvSpPr>
          <p:cNvPr id="14" name="Text Placeholder 13">
            <a:extLst>
              <a:ext uri="{FF2B5EF4-FFF2-40B4-BE49-F238E27FC236}">
                <a16:creationId xmlns:a16="http://schemas.microsoft.com/office/drawing/2014/main" id="{D66D31BA-C31B-0D30-F85A-BB797C98AD11}"/>
              </a:ext>
            </a:extLst>
          </p:cNvPr>
          <p:cNvSpPr>
            <a:spLocks noGrp="1"/>
          </p:cNvSpPr>
          <p:nvPr>
            <p:ph type="body" idx="11"/>
          </p:nvPr>
        </p:nvSpPr>
        <p:spPr/>
        <p:txBody>
          <a:bodyPr/>
          <a:lstStyle/>
          <a:p>
            <a:r>
              <a:rPr lang="en-US" dirty="0"/>
              <a:t>Data Stewardship Wizard</a:t>
            </a:r>
            <a:endParaRPr lang="en-BE" dirty="0"/>
          </a:p>
        </p:txBody>
      </p:sp>
      <p:sp>
        <p:nvSpPr>
          <p:cNvPr id="5" name="Title 4">
            <a:extLst>
              <a:ext uri="{FF2B5EF4-FFF2-40B4-BE49-F238E27FC236}">
                <a16:creationId xmlns:a16="http://schemas.microsoft.com/office/drawing/2014/main" id="{311D0585-4424-D00E-B273-9CECD07CCA8E}"/>
              </a:ext>
            </a:extLst>
          </p:cNvPr>
          <p:cNvSpPr>
            <a:spLocks noGrp="1"/>
          </p:cNvSpPr>
          <p:nvPr>
            <p:ph type="title"/>
          </p:nvPr>
        </p:nvSpPr>
        <p:spPr/>
        <p:txBody>
          <a:bodyPr/>
          <a:lstStyle/>
          <a:p>
            <a:r>
              <a:rPr lang="en-US" dirty="0"/>
              <a:t>Creating DMPs at VIB ≥ 2026</a:t>
            </a:r>
            <a:endParaRPr lang="en-BE" dirty="0"/>
          </a:p>
        </p:txBody>
      </p:sp>
      <p:cxnSp>
        <p:nvCxnSpPr>
          <p:cNvPr id="16" name="Straight Arrow Connector 15">
            <a:extLst>
              <a:ext uri="{FF2B5EF4-FFF2-40B4-BE49-F238E27FC236}">
                <a16:creationId xmlns:a16="http://schemas.microsoft.com/office/drawing/2014/main" id="{EB1833A7-CB6D-4B02-B680-13EC0252BD41}"/>
              </a:ext>
            </a:extLst>
          </p:cNvPr>
          <p:cNvCxnSpPr/>
          <p:nvPr/>
        </p:nvCxnSpPr>
        <p:spPr>
          <a:xfrm>
            <a:off x="1320800" y="2041863"/>
            <a:ext cx="447040" cy="609600"/>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FD80F64-2A2F-EFD8-1C85-A3FBC9FBB229}"/>
              </a:ext>
            </a:extLst>
          </p:cNvPr>
          <p:cNvCxnSpPr/>
          <p:nvPr/>
        </p:nvCxnSpPr>
        <p:spPr>
          <a:xfrm>
            <a:off x="9641840" y="1909783"/>
            <a:ext cx="447040" cy="609600"/>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F3CE63F6-368D-6AFE-5CC2-6A6014AAAB07}"/>
              </a:ext>
            </a:extLst>
          </p:cNvPr>
          <p:cNvCxnSpPr/>
          <p:nvPr/>
        </p:nvCxnSpPr>
        <p:spPr>
          <a:xfrm>
            <a:off x="10373360" y="1909783"/>
            <a:ext cx="447040" cy="609600"/>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CA3E44A0-6AD2-B282-11A4-CD6CA40D0E64}"/>
              </a:ext>
            </a:extLst>
          </p:cNvPr>
          <p:cNvCxnSpPr/>
          <p:nvPr/>
        </p:nvCxnSpPr>
        <p:spPr>
          <a:xfrm>
            <a:off x="11104880" y="1909783"/>
            <a:ext cx="447040" cy="609600"/>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5848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1B1DAA-D397-4DD3-908E-614F3C3C12C5}"/>
              </a:ext>
            </a:extLst>
          </p:cNvPr>
          <p:cNvSpPr>
            <a:spLocks noGrp="1"/>
          </p:cNvSpPr>
          <p:nvPr>
            <p:ph type="title"/>
          </p:nvPr>
        </p:nvSpPr>
        <p:spPr/>
        <p:txBody>
          <a:bodyPr/>
          <a:lstStyle/>
          <a:p>
            <a:r>
              <a:rPr lang="en-US" dirty="0">
                <a:latin typeface="UGent Panno Text" panose="02000506040000040003" pitchFamily="2" charset="0"/>
              </a:rPr>
              <a:t>What to cover in your DMP</a:t>
            </a:r>
          </a:p>
        </p:txBody>
      </p:sp>
      <p:sp>
        <p:nvSpPr>
          <p:cNvPr id="2" name="Text Placeholder 1">
            <a:extLst>
              <a:ext uri="{FF2B5EF4-FFF2-40B4-BE49-F238E27FC236}">
                <a16:creationId xmlns:a16="http://schemas.microsoft.com/office/drawing/2014/main" id="{DD284C8C-9E4B-9AF6-B739-DF8E5AB0F946}"/>
              </a:ext>
            </a:extLst>
          </p:cNvPr>
          <p:cNvSpPr>
            <a:spLocks noGrp="1"/>
          </p:cNvSpPr>
          <p:nvPr>
            <p:ph type="body" sz="quarter" idx="10"/>
          </p:nvPr>
        </p:nvSpPr>
        <p:spPr/>
        <p:txBody>
          <a:bodyPr/>
          <a:lstStyle/>
          <a:p>
            <a:endParaRPr lang="en-BE"/>
          </a:p>
        </p:txBody>
      </p:sp>
      <p:sp>
        <p:nvSpPr>
          <p:cNvPr id="4" name="Slide Number Placeholder 3">
            <a:extLst>
              <a:ext uri="{FF2B5EF4-FFF2-40B4-BE49-F238E27FC236}">
                <a16:creationId xmlns:a16="http://schemas.microsoft.com/office/drawing/2014/main" id="{25A4EF43-A5BC-4DD3-9999-AD1CFB7D777C}"/>
              </a:ext>
            </a:extLst>
          </p:cNvPr>
          <p:cNvSpPr>
            <a:spLocks noGrp="1"/>
          </p:cNvSpPr>
          <p:nvPr>
            <p:ph type="sldNum" sz="quarter" idx="4294967295"/>
          </p:nvPr>
        </p:nvSpPr>
        <p:spPr>
          <a:xfrm>
            <a:off x="11544300" y="6292850"/>
            <a:ext cx="647700" cy="365125"/>
          </a:xfrm>
          <a:prstGeom prst="rect">
            <a:avLst/>
          </a:prstGeom>
        </p:spPr>
        <p:txBody>
          <a:bodyPr/>
          <a:lstStyle/>
          <a:p>
            <a:fld id="{7AE184E0-0BD4-4705-A12B-9B71DDE63301}" type="slidenum">
              <a:rPr lang="nl-BE" smtClean="0"/>
              <a:pPr/>
              <a:t>14</a:t>
            </a:fld>
            <a:endParaRPr lang="nl-BE" dirty="0"/>
          </a:p>
        </p:txBody>
      </p:sp>
    </p:spTree>
    <p:extLst>
      <p:ext uri="{BB962C8B-B14F-4D97-AF65-F5344CB8AC3E}">
        <p14:creationId xmlns:p14="http://schemas.microsoft.com/office/powerpoint/2010/main" val="3242640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C1E5-01EC-4745-ABD2-DD6148E1FD7E}"/>
              </a:ext>
            </a:extLst>
          </p:cNvPr>
          <p:cNvSpPr>
            <a:spLocks noGrp="1"/>
          </p:cNvSpPr>
          <p:nvPr>
            <p:ph type="title"/>
          </p:nvPr>
        </p:nvSpPr>
        <p:spPr>
          <a:xfrm>
            <a:off x="407836" y="280117"/>
            <a:ext cx="11042776" cy="607284"/>
          </a:xfrm>
        </p:spPr>
        <p:txBody>
          <a:bodyPr/>
          <a:lstStyle/>
          <a:p>
            <a:r>
              <a:rPr lang="en-US" dirty="0">
                <a:latin typeface="UGent Panno Text" panose="02000506040000040003" pitchFamily="2" charset="0"/>
              </a:rPr>
              <a:t>Main DMP sections</a:t>
            </a:r>
          </a:p>
        </p:txBody>
      </p:sp>
      <p:sp>
        <p:nvSpPr>
          <p:cNvPr id="4" name="Slide Number Placeholder 3">
            <a:extLst>
              <a:ext uri="{FF2B5EF4-FFF2-40B4-BE49-F238E27FC236}">
                <a16:creationId xmlns:a16="http://schemas.microsoft.com/office/drawing/2014/main" id="{3C0D28EC-ABC9-4D07-8DFA-E995E013FF2B}"/>
              </a:ext>
            </a:extLst>
          </p:cNvPr>
          <p:cNvSpPr>
            <a:spLocks noGrp="1"/>
          </p:cNvSpPr>
          <p:nvPr>
            <p:ph type="sldNum" sz="quarter" idx="12"/>
          </p:nvPr>
        </p:nvSpPr>
        <p:spPr/>
        <p:txBody>
          <a:bodyPr/>
          <a:lstStyle/>
          <a:p>
            <a:fld id="{7AE184E0-0BD4-4705-A12B-9B71DDE63301}" type="slidenum">
              <a:rPr lang="nl-BE" smtClean="0"/>
              <a:pPr/>
              <a:t>15</a:t>
            </a:fld>
            <a:endParaRPr lang="nl-BE" dirty="0"/>
          </a:p>
        </p:txBody>
      </p:sp>
      <p:grpSp>
        <p:nvGrpSpPr>
          <p:cNvPr id="47" name="Group 46">
            <a:extLst>
              <a:ext uri="{FF2B5EF4-FFF2-40B4-BE49-F238E27FC236}">
                <a16:creationId xmlns:a16="http://schemas.microsoft.com/office/drawing/2014/main" id="{14BB1940-B2B4-4AD9-BE30-C4BE8CEFAB24}"/>
              </a:ext>
            </a:extLst>
          </p:cNvPr>
          <p:cNvGrpSpPr/>
          <p:nvPr/>
        </p:nvGrpSpPr>
        <p:grpSpPr>
          <a:xfrm>
            <a:off x="1355757" y="1212460"/>
            <a:ext cx="4460794" cy="726557"/>
            <a:chOff x="693943" y="1666332"/>
            <a:chExt cx="6344241" cy="1033325"/>
          </a:xfrm>
        </p:grpSpPr>
        <p:pic>
          <p:nvPicPr>
            <p:cNvPr id="7" name="Graphic 6" descr="Table">
              <a:extLst>
                <a:ext uri="{FF2B5EF4-FFF2-40B4-BE49-F238E27FC236}">
                  <a16:creationId xmlns:a16="http://schemas.microsoft.com/office/drawing/2014/main" id="{17F497B0-CCD1-4DF2-84CE-08240EB7C9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943" y="1666332"/>
              <a:ext cx="731520" cy="731520"/>
            </a:xfrm>
            <a:prstGeom prst="rect">
              <a:avLst/>
            </a:prstGeom>
          </p:spPr>
        </p:pic>
        <p:sp>
          <p:nvSpPr>
            <p:cNvPr id="26" name="Content Placeholder 2">
              <a:extLst>
                <a:ext uri="{FF2B5EF4-FFF2-40B4-BE49-F238E27FC236}">
                  <a16:creationId xmlns:a16="http://schemas.microsoft.com/office/drawing/2014/main" id="{582D098B-7719-4626-9506-40D36678DBE8}"/>
                </a:ext>
              </a:extLst>
            </p:cNvPr>
            <p:cNvSpPr txBox="1">
              <a:spLocks/>
            </p:cNvSpPr>
            <p:nvPr/>
          </p:nvSpPr>
          <p:spPr>
            <a:xfrm>
              <a:off x="1575160" y="1666332"/>
              <a:ext cx="5463024" cy="1033325"/>
            </a:xfrm>
            <a:prstGeom prst="rect">
              <a:avLst/>
            </a:prstGeom>
          </p:spPr>
          <p:txBody>
            <a:bodyPr vert="horz" lIns="64294" tIns="32147" rIns="64294" bIns="32147"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60273" indent="0">
                <a:lnSpc>
                  <a:spcPct val="100000"/>
                </a:lnSpc>
                <a:spcAft>
                  <a:spcPts val="0"/>
                </a:spcAft>
                <a:buNone/>
              </a:pPr>
              <a:r>
                <a:rPr lang="en-US" sz="2250" dirty="0">
                  <a:solidFill>
                    <a:srgbClr val="1E64C8"/>
                  </a:solidFill>
                </a:rPr>
                <a:t>Data summary / description</a:t>
              </a:r>
            </a:p>
            <a:p>
              <a:pPr marL="60273" indent="0">
                <a:lnSpc>
                  <a:spcPct val="100000"/>
                </a:lnSpc>
                <a:spcAft>
                  <a:spcPts val="0"/>
                </a:spcAft>
                <a:buNone/>
              </a:pPr>
              <a:r>
                <a:rPr lang="en-US" sz="1687" dirty="0"/>
                <a:t>Purpose, origin, type, format &amp; volume of the data</a:t>
              </a:r>
            </a:p>
          </p:txBody>
        </p:sp>
      </p:grpSp>
      <p:grpSp>
        <p:nvGrpSpPr>
          <p:cNvPr id="48" name="Group 47">
            <a:extLst>
              <a:ext uri="{FF2B5EF4-FFF2-40B4-BE49-F238E27FC236}">
                <a16:creationId xmlns:a16="http://schemas.microsoft.com/office/drawing/2014/main" id="{0EB5C711-059E-49BE-A5D6-C2BAFEA7B8E4}"/>
              </a:ext>
            </a:extLst>
          </p:cNvPr>
          <p:cNvGrpSpPr/>
          <p:nvPr/>
        </p:nvGrpSpPr>
        <p:grpSpPr>
          <a:xfrm>
            <a:off x="1355757" y="2361006"/>
            <a:ext cx="4258654" cy="726558"/>
            <a:chOff x="693943" y="3352775"/>
            <a:chExt cx="6056753" cy="1033326"/>
          </a:xfrm>
        </p:grpSpPr>
        <p:pic>
          <p:nvPicPr>
            <p:cNvPr id="25" name="Graphic 24" descr="Scales of justice">
              <a:extLst>
                <a:ext uri="{FF2B5EF4-FFF2-40B4-BE49-F238E27FC236}">
                  <a16:creationId xmlns:a16="http://schemas.microsoft.com/office/drawing/2014/main" id="{4FE1C1ED-4E5A-4ABF-9E5E-B4C250C9AD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943" y="3352775"/>
              <a:ext cx="731520" cy="731520"/>
            </a:xfrm>
            <a:prstGeom prst="rect">
              <a:avLst/>
            </a:prstGeom>
          </p:spPr>
        </p:pic>
        <p:sp>
          <p:nvSpPr>
            <p:cNvPr id="30" name="Content Placeholder 2">
              <a:extLst>
                <a:ext uri="{FF2B5EF4-FFF2-40B4-BE49-F238E27FC236}">
                  <a16:creationId xmlns:a16="http://schemas.microsoft.com/office/drawing/2014/main" id="{3E35F735-51A5-4B23-8400-9CB07603BA4A}"/>
                </a:ext>
              </a:extLst>
            </p:cNvPr>
            <p:cNvSpPr txBox="1">
              <a:spLocks/>
            </p:cNvSpPr>
            <p:nvPr/>
          </p:nvSpPr>
          <p:spPr>
            <a:xfrm>
              <a:off x="1575159" y="3352776"/>
              <a:ext cx="5175537" cy="1033325"/>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Ethical and legal issues</a:t>
              </a:r>
            </a:p>
            <a:p>
              <a:r>
                <a:rPr lang="en-US" sz="1687" dirty="0"/>
                <a:t>IRB approval, IP, GDPR</a:t>
              </a:r>
            </a:p>
          </p:txBody>
        </p:sp>
      </p:grpSp>
      <p:grpSp>
        <p:nvGrpSpPr>
          <p:cNvPr id="49" name="Group 48">
            <a:extLst>
              <a:ext uri="{FF2B5EF4-FFF2-40B4-BE49-F238E27FC236}">
                <a16:creationId xmlns:a16="http://schemas.microsoft.com/office/drawing/2014/main" id="{B8DE8089-391A-4E13-B1DA-6F463633C91C}"/>
              </a:ext>
            </a:extLst>
          </p:cNvPr>
          <p:cNvGrpSpPr/>
          <p:nvPr/>
        </p:nvGrpSpPr>
        <p:grpSpPr>
          <a:xfrm>
            <a:off x="6036711" y="3307527"/>
            <a:ext cx="4460794" cy="746796"/>
            <a:chOff x="693943" y="5016774"/>
            <a:chExt cx="6344241" cy="1062110"/>
          </a:xfrm>
        </p:grpSpPr>
        <p:pic>
          <p:nvPicPr>
            <p:cNvPr id="23" name="Graphic 22" descr="Lock">
              <a:extLst>
                <a:ext uri="{FF2B5EF4-FFF2-40B4-BE49-F238E27FC236}">
                  <a16:creationId xmlns:a16="http://schemas.microsoft.com/office/drawing/2014/main" id="{2FF43A98-F81A-42CC-9A6D-9C8D4AE18D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943" y="5020949"/>
              <a:ext cx="731520" cy="731520"/>
            </a:xfrm>
            <a:prstGeom prst="rect">
              <a:avLst/>
            </a:prstGeom>
          </p:spPr>
        </p:pic>
        <p:sp>
          <p:nvSpPr>
            <p:cNvPr id="39" name="Content Placeholder 2">
              <a:extLst>
                <a:ext uri="{FF2B5EF4-FFF2-40B4-BE49-F238E27FC236}">
                  <a16:creationId xmlns:a16="http://schemas.microsoft.com/office/drawing/2014/main" id="{18EB536A-0B7E-4E51-811B-14341EC80727}"/>
                </a:ext>
              </a:extLst>
            </p:cNvPr>
            <p:cNvSpPr txBox="1">
              <a:spLocks/>
            </p:cNvSpPr>
            <p:nvPr/>
          </p:nvSpPr>
          <p:spPr>
            <a:xfrm>
              <a:off x="1575161" y="5016774"/>
              <a:ext cx="5463023" cy="1062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Data storage during the project</a:t>
              </a:r>
            </a:p>
            <a:p>
              <a:r>
                <a:rPr lang="en-US" sz="1687" dirty="0"/>
                <a:t>Security, back-up, transfer &amp; access</a:t>
              </a:r>
            </a:p>
          </p:txBody>
        </p:sp>
      </p:grpSp>
      <p:grpSp>
        <p:nvGrpSpPr>
          <p:cNvPr id="50" name="Group 49">
            <a:extLst>
              <a:ext uri="{FF2B5EF4-FFF2-40B4-BE49-F238E27FC236}">
                <a16:creationId xmlns:a16="http://schemas.microsoft.com/office/drawing/2014/main" id="{EA843C8D-0ABE-497E-B266-F98444884482}"/>
              </a:ext>
            </a:extLst>
          </p:cNvPr>
          <p:cNvGrpSpPr/>
          <p:nvPr/>
        </p:nvGrpSpPr>
        <p:grpSpPr>
          <a:xfrm>
            <a:off x="6035709" y="4266105"/>
            <a:ext cx="4463004" cy="768610"/>
            <a:chOff x="692519" y="6315432"/>
            <a:chExt cx="6347383" cy="1093134"/>
          </a:xfrm>
        </p:grpSpPr>
        <p:pic>
          <p:nvPicPr>
            <p:cNvPr id="35" name="Graphic 34" descr="Clock">
              <a:extLst>
                <a:ext uri="{FF2B5EF4-FFF2-40B4-BE49-F238E27FC236}">
                  <a16:creationId xmlns:a16="http://schemas.microsoft.com/office/drawing/2014/main" id="{F4B1A08B-D4B3-4649-9DE9-8C030B980D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2519" y="6384324"/>
              <a:ext cx="731520" cy="731520"/>
            </a:xfrm>
            <a:prstGeom prst="rect">
              <a:avLst/>
            </a:prstGeom>
          </p:spPr>
        </p:pic>
        <p:sp>
          <p:nvSpPr>
            <p:cNvPr id="40" name="Content Placeholder 2">
              <a:extLst>
                <a:ext uri="{FF2B5EF4-FFF2-40B4-BE49-F238E27FC236}">
                  <a16:creationId xmlns:a16="http://schemas.microsoft.com/office/drawing/2014/main" id="{ED52E51C-6838-4115-9779-921F06E5AE78}"/>
                </a:ext>
              </a:extLst>
            </p:cNvPr>
            <p:cNvSpPr txBox="1">
              <a:spLocks/>
            </p:cNvSpPr>
            <p:nvPr/>
          </p:nvSpPr>
          <p:spPr>
            <a:xfrm>
              <a:off x="1576878" y="6315432"/>
              <a:ext cx="5463024" cy="1093134"/>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Long-term preservation</a:t>
              </a:r>
            </a:p>
            <a:p>
              <a:r>
                <a:rPr lang="en-US" sz="1687" dirty="0"/>
                <a:t>What, where, restrictions?</a:t>
              </a:r>
            </a:p>
          </p:txBody>
        </p:sp>
      </p:grpSp>
      <p:grpSp>
        <p:nvGrpSpPr>
          <p:cNvPr id="51" name="Group 50">
            <a:extLst>
              <a:ext uri="{FF2B5EF4-FFF2-40B4-BE49-F238E27FC236}">
                <a16:creationId xmlns:a16="http://schemas.microsoft.com/office/drawing/2014/main" id="{AE29B6A5-FFF1-4BD3-976A-820E366B8C68}"/>
              </a:ext>
            </a:extLst>
          </p:cNvPr>
          <p:cNvGrpSpPr/>
          <p:nvPr/>
        </p:nvGrpSpPr>
        <p:grpSpPr>
          <a:xfrm>
            <a:off x="1354755" y="5179851"/>
            <a:ext cx="4044251" cy="727109"/>
            <a:chOff x="692519" y="6951788"/>
            <a:chExt cx="5751824" cy="1034110"/>
          </a:xfrm>
        </p:grpSpPr>
        <p:pic>
          <p:nvPicPr>
            <p:cNvPr id="32" name="Graphic 31" descr="Scientist">
              <a:extLst>
                <a:ext uri="{FF2B5EF4-FFF2-40B4-BE49-F238E27FC236}">
                  <a16:creationId xmlns:a16="http://schemas.microsoft.com/office/drawing/2014/main" id="{40A08D88-8B9A-4DB9-A51C-348B20DB7C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2519" y="6951788"/>
              <a:ext cx="731520" cy="731520"/>
            </a:xfrm>
            <a:prstGeom prst="rect">
              <a:avLst/>
            </a:prstGeom>
          </p:spPr>
        </p:pic>
        <p:sp>
          <p:nvSpPr>
            <p:cNvPr id="41" name="Content Placeholder 2">
              <a:extLst>
                <a:ext uri="{FF2B5EF4-FFF2-40B4-BE49-F238E27FC236}">
                  <a16:creationId xmlns:a16="http://schemas.microsoft.com/office/drawing/2014/main" id="{D878DFD4-A83A-4AC1-95EC-70ED7BA12540}"/>
                </a:ext>
              </a:extLst>
            </p:cNvPr>
            <p:cNvSpPr txBox="1">
              <a:spLocks/>
            </p:cNvSpPr>
            <p:nvPr/>
          </p:nvSpPr>
          <p:spPr>
            <a:xfrm>
              <a:off x="1575160" y="6951788"/>
              <a:ext cx="4869183" cy="1034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Responsibilities</a:t>
              </a:r>
            </a:p>
            <a:p>
              <a:r>
                <a:rPr lang="en-US" sz="1687" dirty="0"/>
                <a:t>Owner and roles</a:t>
              </a:r>
            </a:p>
          </p:txBody>
        </p:sp>
      </p:grpSp>
      <p:grpSp>
        <p:nvGrpSpPr>
          <p:cNvPr id="36" name="Group 35">
            <a:extLst>
              <a:ext uri="{FF2B5EF4-FFF2-40B4-BE49-F238E27FC236}">
                <a16:creationId xmlns:a16="http://schemas.microsoft.com/office/drawing/2014/main" id="{BE6F2E6F-CE66-404F-AEAE-84551963F955}"/>
              </a:ext>
            </a:extLst>
          </p:cNvPr>
          <p:cNvGrpSpPr/>
          <p:nvPr/>
        </p:nvGrpSpPr>
        <p:grpSpPr>
          <a:xfrm>
            <a:off x="6035709" y="2361006"/>
            <a:ext cx="4875187" cy="731520"/>
            <a:chOff x="9763377" y="6183805"/>
            <a:chExt cx="4875187" cy="731520"/>
          </a:xfrm>
        </p:grpSpPr>
        <p:pic>
          <p:nvPicPr>
            <p:cNvPr id="37" name="Graphic 36" descr="Recycle sign">
              <a:extLst>
                <a:ext uri="{FF2B5EF4-FFF2-40B4-BE49-F238E27FC236}">
                  <a16:creationId xmlns:a16="http://schemas.microsoft.com/office/drawing/2014/main" id="{536A0402-B26B-4F6A-BFED-958A864A5C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63377" y="6228813"/>
              <a:ext cx="514800" cy="514800"/>
            </a:xfrm>
            <a:prstGeom prst="rect">
              <a:avLst/>
            </a:prstGeom>
          </p:spPr>
        </p:pic>
        <p:sp>
          <p:nvSpPr>
            <p:cNvPr id="38" name="Content Placeholder 2">
              <a:extLst>
                <a:ext uri="{FF2B5EF4-FFF2-40B4-BE49-F238E27FC236}">
                  <a16:creationId xmlns:a16="http://schemas.microsoft.com/office/drawing/2014/main" id="{24D2E26F-B6F5-4790-A8A3-CB556C9F3271}"/>
                </a:ext>
              </a:extLst>
            </p:cNvPr>
            <p:cNvSpPr txBox="1">
              <a:spLocks/>
            </p:cNvSpPr>
            <p:nvPr/>
          </p:nvSpPr>
          <p:spPr>
            <a:xfrm>
              <a:off x="10407003" y="6183805"/>
              <a:ext cx="4231561" cy="731520"/>
            </a:xfrm>
            <a:prstGeom prst="rect">
              <a:avLst/>
            </a:prstGeom>
          </p:spPr>
          <p:txBody>
            <a:bodyPr vert="horz" lIns="91440" tIns="45720" rIns="91440" bIns="45720"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lnSpc>
                  <a:spcPct val="100000"/>
                </a:lnSpc>
                <a:spcAft>
                  <a:spcPts val="0"/>
                </a:spcAft>
                <a:buNone/>
              </a:pPr>
              <a:r>
                <a:rPr lang="en-US" sz="2250" dirty="0">
                  <a:solidFill>
                    <a:srgbClr val="1E64C8"/>
                  </a:solidFill>
                </a:rPr>
                <a:t>Data sharing and reuse</a:t>
              </a:r>
            </a:p>
            <a:p>
              <a:pPr marL="85725" indent="0">
                <a:lnSpc>
                  <a:spcPct val="100000"/>
                </a:lnSpc>
                <a:spcAft>
                  <a:spcPts val="0"/>
                </a:spcAft>
                <a:buNone/>
              </a:pPr>
              <a:r>
                <a:rPr lang="en-US" sz="1690" dirty="0"/>
                <a:t>Repositories, terms, contracts, licenses</a:t>
              </a:r>
            </a:p>
          </p:txBody>
        </p:sp>
      </p:grpSp>
      <p:grpSp>
        <p:nvGrpSpPr>
          <p:cNvPr id="58" name="Group 57">
            <a:extLst>
              <a:ext uri="{FF2B5EF4-FFF2-40B4-BE49-F238E27FC236}">
                <a16:creationId xmlns:a16="http://schemas.microsoft.com/office/drawing/2014/main" id="{1D56938C-605C-455F-8251-5414390C4DB4}"/>
              </a:ext>
            </a:extLst>
          </p:cNvPr>
          <p:cNvGrpSpPr/>
          <p:nvPr/>
        </p:nvGrpSpPr>
        <p:grpSpPr>
          <a:xfrm>
            <a:off x="1316061" y="4304273"/>
            <a:ext cx="3989365" cy="728797"/>
            <a:chOff x="9763377" y="7145159"/>
            <a:chExt cx="3989365" cy="728797"/>
          </a:xfrm>
        </p:grpSpPr>
        <p:pic>
          <p:nvPicPr>
            <p:cNvPr id="59" name="Graphic 58" descr="Coins">
              <a:extLst>
                <a:ext uri="{FF2B5EF4-FFF2-40B4-BE49-F238E27FC236}">
                  <a16:creationId xmlns:a16="http://schemas.microsoft.com/office/drawing/2014/main" id="{7A6181BA-61C1-4E17-BE33-0912E5138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63377" y="7190167"/>
              <a:ext cx="514800" cy="514800"/>
            </a:xfrm>
            <a:prstGeom prst="rect">
              <a:avLst/>
            </a:prstGeom>
          </p:spPr>
        </p:pic>
        <p:sp>
          <p:nvSpPr>
            <p:cNvPr id="60" name="Content Placeholder 2">
              <a:extLst>
                <a:ext uri="{FF2B5EF4-FFF2-40B4-BE49-F238E27FC236}">
                  <a16:creationId xmlns:a16="http://schemas.microsoft.com/office/drawing/2014/main" id="{C0D08E20-F4CE-4C91-832A-D229039ECB58}"/>
                </a:ext>
              </a:extLst>
            </p:cNvPr>
            <p:cNvSpPr txBox="1">
              <a:spLocks/>
            </p:cNvSpPr>
            <p:nvPr/>
          </p:nvSpPr>
          <p:spPr>
            <a:xfrm>
              <a:off x="10407004" y="7145159"/>
              <a:ext cx="3345738" cy="728797"/>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Resources</a:t>
              </a:r>
            </a:p>
            <a:p>
              <a:r>
                <a:rPr lang="en-US" sz="1690" dirty="0"/>
                <a:t>Costs</a:t>
              </a:r>
            </a:p>
          </p:txBody>
        </p:sp>
      </p:grpSp>
      <p:grpSp>
        <p:nvGrpSpPr>
          <p:cNvPr id="61" name="Group 60">
            <a:extLst>
              <a:ext uri="{FF2B5EF4-FFF2-40B4-BE49-F238E27FC236}">
                <a16:creationId xmlns:a16="http://schemas.microsoft.com/office/drawing/2014/main" id="{84DA9C4E-E55F-4B66-BBF0-67D0D76FE7F7}"/>
              </a:ext>
            </a:extLst>
          </p:cNvPr>
          <p:cNvGrpSpPr/>
          <p:nvPr/>
        </p:nvGrpSpPr>
        <p:grpSpPr>
          <a:xfrm>
            <a:off x="1316061" y="3297675"/>
            <a:ext cx="5094247" cy="768610"/>
            <a:chOff x="9763377" y="7139756"/>
            <a:chExt cx="5094247" cy="768610"/>
          </a:xfrm>
        </p:grpSpPr>
        <p:pic>
          <p:nvPicPr>
            <p:cNvPr id="62" name="Graphic 61" descr="Pencil">
              <a:extLst>
                <a:ext uri="{FF2B5EF4-FFF2-40B4-BE49-F238E27FC236}">
                  <a16:creationId xmlns:a16="http://schemas.microsoft.com/office/drawing/2014/main" id="{1862F051-13E9-4B26-817B-9CCF5ECACCE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63377" y="7190167"/>
              <a:ext cx="514800" cy="514800"/>
            </a:xfrm>
            <a:prstGeom prst="rect">
              <a:avLst/>
            </a:prstGeom>
          </p:spPr>
        </p:pic>
        <p:sp>
          <p:nvSpPr>
            <p:cNvPr id="63" name="Content Placeholder 2">
              <a:extLst>
                <a:ext uri="{FF2B5EF4-FFF2-40B4-BE49-F238E27FC236}">
                  <a16:creationId xmlns:a16="http://schemas.microsoft.com/office/drawing/2014/main" id="{0BCD1B24-C7ED-4207-ADE1-A38C970D59D8}"/>
                </a:ext>
              </a:extLst>
            </p:cNvPr>
            <p:cNvSpPr txBox="1">
              <a:spLocks/>
            </p:cNvSpPr>
            <p:nvPr/>
          </p:nvSpPr>
          <p:spPr>
            <a:xfrm>
              <a:off x="10368903" y="7139756"/>
              <a:ext cx="4488721" cy="768610"/>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Documentation and metadata</a:t>
              </a:r>
            </a:p>
            <a:p>
              <a:r>
                <a:rPr lang="en-US" sz="1690" dirty="0"/>
                <a:t>Where and how, standards, ontologies, vocabularies</a:t>
              </a:r>
            </a:p>
          </p:txBody>
        </p:sp>
      </p:grpSp>
      <p:sp>
        <p:nvSpPr>
          <p:cNvPr id="3" name="Rectangle 2">
            <a:extLst>
              <a:ext uri="{FF2B5EF4-FFF2-40B4-BE49-F238E27FC236}">
                <a16:creationId xmlns:a16="http://schemas.microsoft.com/office/drawing/2014/main" id="{CB5E0C39-8F16-4E15-B761-2324B565B7A0}"/>
              </a:ext>
            </a:extLst>
          </p:cNvPr>
          <p:cNvSpPr/>
          <p:nvPr/>
        </p:nvSpPr>
        <p:spPr>
          <a:xfrm>
            <a:off x="1035698" y="1026367"/>
            <a:ext cx="5643637" cy="108637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chemeClr val="tx1"/>
              </a:solidFill>
            </a:endParaRPr>
          </a:p>
        </p:txBody>
      </p:sp>
    </p:spTree>
    <p:extLst>
      <p:ext uri="{BB962C8B-B14F-4D97-AF65-F5344CB8AC3E}">
        <p14:creationId xmlns:p14="http://schemas.microsoft.com/office/powerpoint/2010/main" val="196368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A91DD5A-B9D3-7BBA-8001-807E7CF10490}"/>
              </a:ext>
            </a:extLst>
          </p:cNvPr>
          <p:cNvSpPr>
            <a:spLocks noGrp="1"/>
          </p:cNvSpPr>
          <p:nvPr>
            <p:ph sz="quarter" idx="10"/>
          </p:nvPr>
        </p:nvSpPr>
        <p:spPr/>
        <p:txBody>
          <a:bodyPr/>
          <a:lstStyle/>
          <a:p>
            <a:r>
              <a:rPr lang="en-US" dirty="0"/>
              <a:t>List and describe all datasets or research materials that you plan to generate/collect or reuse during your research project. </a:t>
            </a:r>
          </a:p>
          <a:p>
            <a:r>
              <a:rPr lang="en-US" dirty="0"/>
              <a:t>If you reuse existing data, please specify the source, preferably by using a persistent identifier (e.g. DOI, Handle, URL etc.) per dataset or data type</a:t>
            </a:r>
          </a:p>
          <a:p>
            <a:endParaRPr lang="en-BE" dirty="0"/>
          </a:p>
        </p:txBody>
      </p:sp>
      <p:sp>
        <p:nvSpPr>
          <p:cNvPr id="5" name="Content Placeholder 4">
            <a:extLst>
              <a:ext uri="{FF2B5EF4-FFF2-40B4-BE49-F238E27FC236}">
                <a16:creationId xmlns:a16="http://schemas.microsoft.com/office/drawing/2014/main" id="{083C489C-570B-E508-17D8-5F36330ABECB}"/>
              </a:ext>
            </a:extLst>
          </p:cNvPr>
          <p:cNvSpPr>
            <a:spLocks noGrp="1"/>
          </p:cNvSpPr>
          <p:nvPr>
            <p:ph type="body" idx="11"/>
          </p:nvPr>
        </p:nvSpPr>
        <p:spPr/>
        <p:txBody>
          <a:bodyPr/>
          <a:lstStyle/>
          <a:p>
            <a:r>
              <a:rPr lang="en-GB" dirty="0"/>
              <a:t>Research Data</a:t>
            </a:r>
            <a:endParaRPr lang="en-US" dirty="0"/>
          </a:p>
        </p:txBody>
      </p:sp>
      <p:sp>
        <p:nvSpPr>
          <p:cNvPr id="2" name="Title 1">
            <a:extLst>
              <a:ext uri="{FF2B5EF4-FFF2-40B4-BE49-F238E27FC236}">
                <a16:creationId xmlns:a16="http://schemas.microsoft.com/office/drawing/2014/main" id="{4E4D8B8A-2B51-E488-9ED0-8F3934E7AF63}"/>
              </a:ext>
            </a:extLst>
          </p:cNvPr>
          <p:cNvSpPr>
            <a:spLocks noGrp="1"/>
          </p:cNvSpPr>
          <p:nvPr>
            <p:ph type="title"/>
          </p:nvPr>
        </p:nvSpPr>
        <p:spPr/>
        <p:txBody>
          <a:bodyPr/>
          <a:lstStyle/>
          <a:p>
            <a:r>
              <a:rPr lang="en-GB" dirty="0"/>
              <a:t>Data summary</a:t>
            </a:r>
            <a:endParaRPr lang="en-BE" dirty="0"/>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4300" y="6292850"/>
            <a:ext cx="647700" cy="365125"/>
          </a:xfrm>
          <a:prstGeom prst="rect">
            <a:avLst/>
          </a:prstGeom>
        </p:spPr>
        <p:txBody>
          <a:bodyPr vert="horz" lIns="91440" tIns="45720" rIns="91440" bIns="45720" rtlCol="0" anchor="ctr"/>
          <a:lstStyle>
            <a:defPPr>
              <a:defRPr lang="en-US"/>
            </a:defPPr>
            <a:lvl1pPr marL="0" algn="r" defTabSz="1300368" rtl="0" eaLnBrk="1" latinLnBrk="0" hangingPunct="1">
              <a:defRPr sz="1200" kern="1200">
                <a:solidFill>
                  <a:srgbClr val="1E64C8"/>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47C64D7D-0942-4B2E-ABEE-131911B5EB03}" type="slidenum">
              <a:rPr lang="en-GB" smtClean="0"/>
              <a:pPr/>
              <a:t>16</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684506" y="449036"/>
            <a:ext cx="7539306" cy="4708125"/>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endParaRPr lang="en-US" sz="2531" dirty="0">
              <a:latin typeface="UGent Panno Text" panose="02000506040000040003" pitchFamily="2" charset="0"/>
            </a:endParaRPr>
          </a:p>
        </p:txBody>
      </p:sp>
    </p:spTree>
    <p:extLst>
      <p:ext uri="{BB962C8B-B14F-4D97-AF65-F5344CB8AC3E}">
        <p14:creationId xmlns:p14="http://schemas.microsoft.com/office/powerpoint/2010/main" val="3337301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a:extLst>
              <a:ext uri="{FF2B5EF4-FFF2-40B4-BE49-F238E27FC236}">
                <a16:creationId xmlns:a16="http://schemas.microsoft.com/office/drawing/2014/main" id="{44B3F4CF-EFA5-359C-079D-FA2DBF4E522F}"/>
              </a:ext>
            </a:extLst>
          </p:cNvPr>
          <p:cNvSpPr>
            <a:spLocks noGrp="1"/>
          </p:cNvSpPr>
          <p:nvPr>
            <p:ph type="body" idx="11"/>
          </p:nvPr>
        </p:nvSpPr>
        <p:spPr>
          <a:xfrm>
            <a:off x="792000" y="1226584"/>
            <a:ext cx="10608000" cy="382563"/>
          </a:xfrm>
        </p:spPr>
        <p:txBody>
          <a:bodyPr/>
          <a:lstStyle/>
          <a:p>
            <a:r>
              <a:rPr lang="en-US" sz="2000" dirty="0"/>
              <a:t>Research data can mean a lot</a:t>
            </a:r>
          </a:p>
        </p:txBody>
      </p:sp>
      <p:sp>
        <p:nvSpPr>
          <p:cNvPr id="28" name="Title 2">
            <a:extLst>
              <a:ext uri="{FF2B5EF4-FFF2-40B4-BE49-F238E27FC236}">
                <a16:creationId xmlns:a16="http://schemas.microsoft.com/office/drawing/2014/main" id="{70C277EB-7172-2038-95C8-C4DCC11B9386}"/>
              </a:ext>
            </a:extLst>
          </p:cNvPr>
          <p:cNvSpPr>
            <a:spLocks noGrp="1"/>
          </p:cNvSpPr>
          <p:nvPr>
            <p:ph type="title"/>
          </p:nvPr>
        </p:nvSpPr>
        <p:spPr>
          <a:xfrm>
            <a:off x="792000" y="757382"/>
            <a:ext cx="10608000" cy="382562"/>
          </a:xfrm>
        </p:spPr>
        <p:txBody>
          <a:bodyPr/>
          <a:lstStyle/>
          <a:p>
            <a:r>
              <a:rPr lang="en-US" sz="3200" dirty="0"/>
              <a:t>Diversity in research data types</a:t>
            </a:r>
          </a:p>
        </p:txBody>
      </p:sp>
      <p:graphicFrame>
        <p:nvGraphicFramePr>
          <p:cNvPr id="22" name="Content Placeholder 19">
            <a:extLst>
              <a:ext uri="{FF2B5EF4-FFF2-40B4-BE49-F238E27FC236}">
                <a16:creationId xmlns:a16="http://schemas.microsoft.com/office/drawing/2014/main" id="{DF56C3D4-C9F2-122E-9BCC-ADF6359A6788}"/>
              </a:ext>
            </a:extLst>
          </p:cNvPr>
          <p:cNvGraphicFramePr>
            <a:graphicFrameLocks noGrp="1"/>
          </p:cNvGraphicFramePr>
          <p:nvPr>
            <p:ph idx="1"/>
            <p:extLst>
              <p:ext uri="{D42A27DB-BD31-4B8C-83A1-F6EECF244321}">
                <p14:modId xmlns:p14="http://schemas.microsoft.com/office/powerpoint/2010/main" val="442886706"/>
              </p:ext>
            </p:extLst>
          </p:nvPr>
        </p:nvGraphicFramePr>
        <p:xfrm>
          <a:off x="457200" y="2182915"/>
          <a:ext cx="11145522" cy="2627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Picture 20">
            <a:extLst>
              <a:ext uri="{FF2B5EF4-FFF2-40B4-BE49-F238E27FC236}">
                <a16:creationId xmlns:a16="http://schemas.microsoft.com/office/drawing/2014/main" id="{57A3E797-6B09-7B5E-2C4C-E68084D3090C}"/>
              </a:ext>
            </a:extLst>
          </p:cNvPr>
          <p:cNvPicPr>
            <a:picLocks noChangeAspect="1"/>
          </p:cNvPicPr>
          <p:nvPr/>
        </p:nvPicPr>
        <p:blipFill rotWithShape="1">
          <a:blip r:embed="rId7">
            <a:extLst>
              <a:ext uri="{28A0092B-C50C-407E-A947-70E740481C1C}">
                <a14:useLocalDpi xmlns:a14="http://schemas.microsoft.com/office/drawing/2010/main" val="0"/>
              </a:ext>
            </a:extLst>
          </a:blip>
          <a:srcRect l="16667" r="16667"/>
          <a:stretch/>
        </p:blipFill>
        <p:spPr>
          <a:xfrm>
            <a:off x="10337561" y="4285245"/>
            <a:ext cx="1265161" cy="1265161"/>
          </a:xfrm>
          <a:prstGeom prst="ellipse">
            <a:avLst/>
          </a:prstGeom>
        </p:spPr>
      </p:pic>
      <p:pic>
        <p:nvPicPr>
          <p:cNvPr id="23" name="Picture 22">
            <a:extLst>
              <a:ext uri="{FF2B5EF4-FFF2-40B4-BE49-F238E27FC236}">
                <a16:creationId xmlns:a16="http://schemas.microsoft.com/office/drawing/2014/main" id="{7B853199-3C1B-DCD8-AE1B-8606D47528E6}"/>
              </a:ext>
            </a:extLst>
          </p:cNvPr>
          <p:cNvPicPr>
            <a:picLocks noChangeAspect="1"/>
          </p:cNvPicPr>
          <p:nvPr/>
        </p:nvPicPr>
        <p:blipFill rotWithShape="1">
          <a:blip r:embed="rId8">
            <a:extLst>
              <a:ext uri="{28A0092B-C50C-407E-A947-70E740481C1C}">
                <a14:useLocalDpi xmlns:a14="http://schemas.microsoft.com/office/drawing/2010/main" val="0"/>
              </a:ext>
            </a:extLst>
          </a:blip>
          <a:srcRect l="11971" r="11971"/>
          <a:stretch/>
        </p:blipFill>
        <p:spPr>
          <a:xfrm>
            <a:off x="7110936" y="4285245"/>
            <a:ext cx="1265161" cy="1265161"/>
          </a:xfrm>
          <a:prstGeom prst="ellipse">
            <a:avLst/>
          </a:prstGeom>
        </p:spPr>
      </p:pic>
      <p:grpSp>
        <p:nvGrpSpPr>
          <p:cNvPr id="24" name="Group 23">
            <a:extLst>
              <a:ext uri="{FF2B5EF4-FFF2-40B4-BE49-F238E27FC236}">
                <a16:creationId xmlns:a16="http://schemas.microsoft.com/office/drawing/2014/main" id="{0B1FFC76-F6BE-88E6-9B0A-470B95115A50}"/>
              </a:ext>
            </a:extLst>
          </p:cNvPr>
          <p:cNvGrpSpPr/>
          <p:nvPr/>
        </p:nvGrpSpPr>
        <p:grpSpPr>
          <a:xfrm>
            <a:off x="2182695" y="4273410"/>
            <a:ext cx="1326091" cy="1361408"/>
            <a:chOff x="1608694" y="3441016"/>
            <a:chExt cx="1326091" cy="1361408"/>
          </a:xfrm>
        </p:grpSpPr>
        <p:sp>
          <p:nvSpPr>
            <p:cNvPr id="25" name="Oval 24">
              <a:extLst>
                <a:ext uri="{FF2B5EF4-FFF2-40B4-BE49-F238E27FC236}">
                  <a16:creationId xmlns:a16="http://schemas.microsoft.com/office/drawing/2014/main" id="{841A83C4-B4BE-7247-D089-CB2F0A4BF31A}"/>
                </a:ext>
              </a:extLst>
            </p:cNvPr>
            <p:cNvSpPr/>
            <p:nvPr/>
          </p:nvSpPr>
          <p:spPr>
            <a:xfrm>
              <a:off x="1640750" y="3441016"/>
              <a:ext cx="1294035" cy="1253145"/>
            </a:xfrm>
            <a:prstGeom prst="ellipse">
              <a:avLst/>
            </a:prstGeom>
            <a:solidFill>
              <a:schemeClr val="bg1">
                <a:lumMod val="8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err="1">
                <a:solidFill>
                  <a:schemeClr val="tx1"/>
                </a:solidFill>
              </a:endParaRPr>
            </a:p>
          </p:txBody>
        </p:sp>
        <p:pic>
          <p:nvPicPr>
            <p:cNvPr id="27" name="Picture 26">
              <a:extLst>
                <a:ext uri="{FF2B5EF4-FFF2-40B4-BE49-F238E27FC236}">
                  <a16:creationId xmlns:a16="http://schemas.microsoft.com/office/drawing/2014/main" id="{DF12BC9C-8E51-3AEE-9F5D-ABE84CECE7D5}"/>
                </a:ext>
              </a:extLst>
            </p:cNvPr>
            <p:cNvPicPr>
              <a:picLocks noChangeAspect="1"/>
            </p:cNvPicPr>
            <p:nvPr/>
          </p:nvPicPr>
          <p:blipFill rotWithShape="1">
            <a:blip r:embed="rId9">
              <a:extLst>
                <a:ext uri="{28A0092B-C50C-407E-A947-70E740481C1C}">
                  <a14:useLocalDpi xmlns:a14="http://schemas.microsoft.com/office/drawing/2010/main" val="0"/>
                </a:ext>
              </a:extLst>
            </a:blip>
            <a:srcRect l="-1424" t="-13017" r="23620" b="13017"/>
            <a:stretch/>
          </p:blipFill>
          <p:spPr>
            <a:xfrm>
              <a:off x="1608694" y="3537263"/>
              <a:ext cx="1265161" cy="1265161"/>
            </a:xfrm>
            <a:prstGeom prst="ellipse">
              <a:avLst/>
            </a:prstGeom>
          </p:spPr>
        </p:pic>
      </p:grpSp>
      <p:pic>
        <p:nvPicPr>
          <p:cNvPr id="29" name="Picture 2" descr="Image result for developing code&quot;">
            <a:extLst>
              <a:ext uri="{FF2B5EF4-FFF2-40B4-BE49-F238E27FC236}">
                <a16:creationId xmlns:a16="http://schemas.microsoft.com/office/drawing/2014/main" id="{682FBF48-ED4A-AE49-33A1-59E16825319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583" r="14583"/>
          <a:stretch/>
        </p:blipFill>
        <p:spPr bwMode="auto">
          <a:xfrm>
            <a:off x="5488499" y="4285245"/>
            <a:ext cx="1265161" cy="1265161"/>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tabular data&quot;">
            <a:extLst>
              <a:ext uri="{FF2B5EF4-FFF2-40B4-BE49-F238E27FC236}">
                <a16:creationId xmlns:a16="http://schemas.microsoft.com/office/drawing/2014/main" id="{4917B069-5E00-46A7-455C-C5755E22DEC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19" t="-1669" r="55781" b="1669"/>
          <a:stretch/>
        </p:blipFill>
        <p:spPr bwMode="auto">
          <a:xfrm>
            <a:off x="3866062" y="4261394"/>
            <a:ext cx="1265161" cy="1265161"/>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B518698E-3F2C-B58E-0E90-6EABECA90748}"/>
              </a:ext>
            </a:extLst>
          </p:cNvPr>
          <p:cNvPicPr>
            <a:picLocks noChangeAspect="1"/>
          </p:cNvPicPr>
          <p:nvPr/>
        </p:nvPicPr>
        <p:blipFill>
          <a:blip r:embed="rId12"/>
          <a:stretch>
            <a:fillRect/>
          </a:stretch>
        </p:blipFill>
        <p:spPr>
          <a:xfrm>
            <a:off x="8733373" y="4297134"/>
            <a:ext cx="1246911" cy="1240877"/>
          </a:xfrm>
          <a:prstGeom prst="ellipse">
            <a:avLst/>
          </a:prstGeom>
        </p:spPr>
      </p:pic>
      <p:pic>
        <p:nvPicPr>
          <p:cNvPr id="32" name="Picture 31">
            <a:extLst>
              <a:ext uri="{FF2B5EF4-FFF2-40B4-BE49-F238E27FC236}">
                <a16:creationId xmlns:a16="http://schemas.microsoft.com/office/drawing/2014/main" id="{686BA306-9EF9-1394-410C-10643E146D56}"/>
              </a:ext>
            </a:extLst>
          </p:cNvPr>
          <p:cNvPicPr>
            <a:picLocks noChangeAspect="1"/>
          </p:cNvPicPr>
          <p:nvPr/>
        </p:nvPicPr>
        <p:blipFill rotWithShape="1">
          <a:blip r:embed="rId13"/>
          <a:srcRect l="6649" r="27468"/>
          <a:stretch/>
        </p:blipFill>
        <p:spPr>
          <a:xfrm>
            <a:off x="518146" y="4285245"/>
            <a:ext cx="1307273" cy="1298482"/>
          </a:xfrm>
          <a:prstGeom prst="ellipse">
            <a:avLst/>
          </a:prstGeom>
        </p:spPr>
      </p:pic>
    </p:spTree>
    <p:extLst>
      <p:ext uri="{BB962C8B-B14F-4D97-AF65-F5344CB8AC3E}">
        <p14:creationId xmlns:p14="http://schemas.microsoft.com/office/powerpoint/2010/main" val="2430063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6A207-C1E4-B94B-9B04-E81EE1095D08}"/>
              </a:ext>
            </a:extLst>
          </p:cNvPr>
          <p:cNvSpPr>
            <a:spLocks noGrp="1"/>
          </p:cNvSpPr>
          <p:nvPr>
            <p:ph sz="quarter" idx="10"/>
          </p:nvPr>
        </p:nvSpPr>
        <p:spPr/>
        <p:txBody>
          <a:bodyPr>
            <a:normAutofit/>
          </a:bodyPr>
          <a:lstStyle/>
          <a:p>
            <a:r>
              <a:rPr lang="en-US" dirty="0"/>
              <a:t>Only provide answers relating to </a:t>
            </a:r>
            <a:r>
              <a:rPr lang="en-US" u="sng" dirty="0"/>
              <a:t>research data</a:t>
            </a:r>
            <a:r>
              <a:rPr lang="en-US" dirty="0"/>
              <a:t>, not publications! </a:t>
            </a:r>
          </a:p>
          <a:p>
            <a:r>
              <a:rPr lang="en-US" dirty="0"/>
              <a:t>Remember that ‘research data’ come in many different forms</a:t>
            </a:r>
          </a:p>
          <a:p>
            <a:r>
              <a:rPr lang="en-US" dirty="0"/>
              <a:t>Clear distinction between re-used and new data.</a:t>
            </a:r>
          </a:p>
          <a:p>
            <a:r>
              <a:rPr lang="en-US" dirty="0">
                <a:solidFill>
                  <a:srgbClr val="1E64C8"/>
                </a:solidFill>
              </a:rPr>
              <a:t>Break down and list your data types </a:t>
            </a:r>
            <a:r>
              <a:rPr lang="en-US" dirty="0"/>
              <a:t>conveniently: e.g. by technique, by purpose, by research phase.</a:t>
            </a:r>
          </a:p>
          <a:p>
            <a:r>
              <a:rPr lang="en-US" dirty="0">
                <a:solidFill>
                  <a:srgbClr val="1E64C8"/>
                </a:solidFill>
              </a:rPr>
              <a:t>Provide enough details for outsiders </a:t>
            </a:r>
            <a:r>
              <a:rPr lang="en-US" dirty="0"/>
              <a:t>to understand the sort of data involved</a:t>
            </a:r>
          </a:p>
          <a:p>
            <a:pPr lvl="1"/>
            <a:r>
              <a:rPr lang="en-US" dirty="0">
                <a:solidFill>
                  <a:schemeClr val="tx1">
                    <a:lumMod val="50000"/>
                    <a:lumOff val="50000"/>
                  </a:schemeClr>
                </a:solidFill>
              </a:rPr>
              <a:t>e.g. distinguish between digital/non-digital data, quantitative/qualitative data, raw &amp; processed data</a:t>
            </a:r>
          </a:p>
          <a:p>
            <a:pPr lvl="1"/>
            <a:r>
              <a:rPr lang="en-US" dirty="0">
                <a:solidFill>
                  <a:schemeClr val="tx1">
                    <a:lumMod val="50000"/>
                    <a:lumOff val="50000"/>
                  </a:schemeClr>
                </a:solidFill>
              </a:rPr>
              <a:t>specify file formats (preferably no proprietary/unusual formats)</a:t>
            </a:r>
          </a:p>
          <a:p>
            <a:pPr lvl="1"/>
            <a:r>
              <a:rPr lang="en-US" dirty="0">
                <a:solidFill>
                  <a:schemeClr val="tx1">
                    <a:lumMod val="50000"/>
                    <a:lumOff val="50000"/>
                  </a:schemeClr>
                </a:solidFill>
              </a:rPr>
              <a:t>specify data collection methods (e.g. experimental, observational, simulation… data)</a:t>
            </a:r>
          </a:p>
          <a:p>
            <a:pPr marL="506232" lvl="1" indent="0">
              <a:buNone/>
            </a:pPr>
            <a:endParaRPr lang="en-US" dirty="0"/>
          </a:p>
        </p:txBody>
      </p:sp>
      <p:sp>
        <p:nvSpPr>
          <p:cNvPr id="5" name="Text Placeholder 4">
            <a:extLst>
              <a:ext uri="{FF2B5EF4-FFF2-40B4-BE49-F238E27FC236}">
                <a16:creationId xmlns:a16="http://schemas.microsoft.com/office/drawing/2014/main" id="{2DCCEB0E-943A-EA54-8B36-66B7FCDE2815}"/>
              </a:ext>
            </a:extLst>
          </p:cNvPr>
          <p:cNvSpPr>
            <a:spLocks noGrp="1"/>
          </p:cNvSpPr>
          <p:nvPr>
            <p:ph type="body" idx="11"/>
          </p:nvPr>
        </p:nvSpPr>
        <p:spPr/>
        <p:txBody>
          <a:bodyPr/>
          <a:lstStyle/>
          <a:p>
            <a:r>
              <a:rPr lang="en-US" dirty="0"/>
              <a:t>Tips</a:t>
            </a:r>
            <a:endParaRPr lang="en-BE" dirty="0"/>
          </a:p>
        </p:txBody>
      </p:sp>
      <p:sp>
        <p:nvSpPr>
          <p:cNvPr id="2" name="Title 1">
            <a:extLst>
              <a:ext uri="{FF2B5EF4-FFF2-40B4-BE49-F238E27FC236}">
                <a16:creationId xmlns:a16="http://schemas.microsoft.com/office/drawing/2014/main" id="{030636A4-4D96-A449-9748-5FB84B26C56E}"/>
              </a:ext>
            </a:extLst>
          </p:cNvPr>
          <p:cNvSpPr>
            <a:spLocks noGrp="1"/>
          </p:cNvSpPr>
          <p:nvPr>
            <p:ph type="title"/>
          </p:nvPr>
        </p:nvSpPr>
        <p:spPr/>
        <p:txBody>
          <a:bodyPr/>
          <a:lstStyle/>
          <a:p>
            <a:r>
              <a:rPr lang="en-US" dirty="0">
                <a:latin typeface="Trebuchet MS" panose="020B0603020202020204" pitchFamily="34" charset="0"/>
              </a:rPr>
              <a:t>Data description</a:t>
            </a:r>
            <a:endParaRPr lang="en-US" u="none" dirty="0">
              <a:latin typeface="Trebuchet MS" panose="020B0603020202020204" pitchFamily="34" charset="0"/>
            </a:endParaRPr>
          </a:p>
        </p:txBody>
      </p:sp>
      <p:sp>
        <p:nvSpPr>
          <p:cNvPr id="4" name="Slide Number Placeholder 3">
            <a:extLst>
              <a:ext uri="{FF2B5EF4-FFF2-40B4-BE49-F238E27FC236}">
                <a16:creationId xmlns:a16="http://schemas.microsoft.com/office/drawing/2014/main" id="{B6D6AF08-35DC-AC43-A168-FE292D40B7C4}"/>
              </a:ext>
            </a:extLst>
          </p:cNvPr>
          <p:cNvSpPr>
            <a:spLocks noGrp="1"/>
          </p:cNvSpPr>
          <p:nvPr>
            <p:ph type="sldNum" sz="quarter" idx="4294967295"/>
          </p:nvPr>
        </p:nvSpPr>
        <p:spPr>
          <a:xfrm>
            <a:off x="0" y="0"/>
            <a:ext cx="0" cy="0"/>
          </a:xfrm>
          <a:ln>
            <a:solidFill>
              <a:schemeClr val="tx1"/>
            </a:solidFill>
          </a:ln>
        </p:spPr>
        <p:txBody>
          <a:bodyPr/>
          <a:lstStyle/>
          <a:p>
            <a:endParaRPr lang="en-GB" noProof="0" dirty="0"/>
          </a:p>
        </p:txBody>
      </p:sp>
    </p:spTree>
    <p:extLst>
      <p:ext uri="{BB962C8B-B14F-4D97-AF65-F5344CB8AC3E}">
        <p14:creationId xmlns:p14="http://schemas.microsoft.com/office/powerpoint/2010/main" val="144957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6EEE7A-A293-4B2E-A82F-B755C79F9C43}"/>
              </a:ext>
            </a:extLst>
          </p:cNvPr>
          <p:cNvSpPr>
            <a:spLocks noGrp="1"/>
          </p:cNvSpPr>
          <p:nvPr>
            <p:ph sz="quarter" idx="10"/>
          </p:nvPr>
        </p:nvSpPr>
        <p:spPr/>
        <p:txBody>
          <a:bodyPr>
            <a:normAutofit/>
          </a:bodyPr>
          <a:lstStyle/>
          <a:p>
            <a:r>
              <a:rPr lang="nl-BE" dirty="0"/>
              <a:t>Complex project </a:t>
            </a:r>
            <a:r>
              <a:rPr lang="nl-BE" dirty="0" err="1"/>
              <a:t>structure</a:t>
            </a:r>
            <a:r>
              <a:rPr lang="nl-BE" dirty="0"/>
              <a:t>, </a:t>
            </a:r>
            <a:r>
              <a:rPr lang="nl-BE" dirty="0" err="1"/>
              <a:t>identify</a:t>
            </a:r>
            <a:r>
              <a:rPr lang="nl-BE" dirty="0"/>
              <a:t> datatypes</a:t>
            </a:r>
            <a:endParaRPr lang="en-GB" dirty="0"/>
          </a:p>
        </p:txBody>
      </p:sp>
      <p:sp>
        <p:nvSpPr>
          <p:cNvPr id="8" name="Text Placeholder 7">
            <a:extLst>
              <a:ext uri="{FF2B5EF4-FFF2-40B4-BE49-F238E27FC236}">
                <a16:creationId xmlns:a16="http://schemas.microsoft.com/office/drawing/2014/main" id="{4349F4D0-87DB-A9D8-A75A-1B850B489D25}"/>
              </a:ext>
            </a:extLst>
          </p:cNvPr>
          <p:cNvSpPr>
            <a:spLocks noGrp="1"/>
          </p:cNvSpPr>
          <p:nvPr>
            <p:ph type="body" idx="11"/>
          </p:nvPr>
        </p:nvSpPr>
        <p:spPr/>
        <p:txBody>
          <a:bodyPr/>
          <a:lstStyle/>
          <a:p>
            <a:r>
              <a:rPr lang="en-GB" dirty="0"/>
              <a:t>Preparation</a:t>
            </a:r>
            <a:endParaRPr lang="en-BE" dirty="0"/>
          </a:p>
        </p:txBody>
      </p:sp>
      <p:sp>
        <p:nvSpPr>
          <p:cNvPr id="2" name="Title 1">
            <a:extLst>
              <a:ext uri="{FF2B5EF4-FFF2-40B4-BE49-F238E27FC236}">
                <a16:creationId xmlns:a16="http://schemas.microsoft.com/office/drawing/2014/main" id="{8E7E4C3E-83B8-446F-8365-373E69B58F4F}"/>
              </a:ext>
            </a:extLst>
          </p:cNvPr>
          <p:cNvSpPr>
            <a:spLocks noGrp="1"/>
          </p:cNvSpPr>
          <p:nvPr>
            <p:ph type="title"/>
          </p:nvPr>
        </p:nvSpPr>
        <p:spPr/>
        <p:txBody>
          <a:bodyPr/>
          <a:lstStyle/>
          <a:p>
            <a:r>
              <a:rPr lang="nl-BE" dirty="0">
                <a:latin typeface="Trebuchet MS" panose="020B0603020202020204" pitchFamily="34" charset="0"/>
              </a:rPr>
              <a:t>Data </a:t>
            </a:r>
            <a:r>
              <a:rPr lang="nl-BE" dirty="0" err="1">
                <a:latin typeface="Trebuchet MS" panose="020B0603020202020204" pitchFamily="34" charset="0"/>
              </a:rPr>
              <a:t>description</a:t>
            </a:r>
            <a:endParaRPr lang="en-GB" dirty="0">
              <a:latin typeface="Trebuchet MS" panose="020B0603020202020204" pitchFamily="34" charset="0"/>
            </a:endParaRPr>
          </a:p>
        </p:txBody>
      </p:sp>
      <p:grpSp>
        <p:nvGrpSpPr>
          <p:cNvPr id="6" name="Group 5">
            <a:extLst>
              <a:ext uri="{FF2B5EF4-FFF2-40B4-BE49-F238E27FC236}">
                <a16:creationId xmlns:a16="http://schemas.microsoft.com/office/drawing/2014/main" id="{DF19127A-6800-408C-9394-B97FA7871C0B}"/>
              </a:ext>
            </a:extLst>
          </p:cNvPr>
          <p:cNvGrpSpPr/>
          <p:nvPr/>
        </p:nvGrpSpPr>
        <p:grpSpPr>
          <a:xfrm>
            <a:off x="1113642" y="2337381"/>
            <a:ext cx="7960094" cy="394660"/>
            <a:chOff x="1264589" y="1798852"/>
            <a:chExt cx="7960094" cy="394660"/>
          </a:xfrm>
        </p:grpSpPr>
        <p:sp>
          <p:nvSpPr>
            <p:cNvPr id="4" name="Arrow: Right 3">
              <a:extLst>
                <a:ext uri="{FF2B5EF4-FFF2-40B4-BE49-F238E27FC236}">
                  <a16:creationId xmlns:a16="http://schemas.microsoft.com/office/drawing/2014/main" id="{0EBDE5B8-FCFC-403C-81E9-244B104D6AA9}"/>
                </a:ext>
              </a:extLst>
            </p:cNvPr>
            <p:cNvSpPr/>
            <p:nvPr/>
          </p:nvSpPr>
          <p:spPr>
            <a:xfrm>
              <a:off x="1264589" y="1812512"/>
              <a:ext cx="945776" cy="381000"/>
            </a:xfrm>
            <a:prstGeom prst="rightArrow">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chemeClr val="tx1"/>
                </a:solidFill>
              </a:endParaRPr>
            </a:p>
          </p:txBody>
        </p:sp>
        <p:sp>
          <p:nvSpPr>
            <p:cNvPr id="5" name="TextBox 4">
              <a:extLst>
                <a:ext uri="{FF2B5EF4-FFF2-40B4-BE49-F238E27FC236}">
                  <a16:creationId xmlns:a16="http://schemas.microsoft.com/office/drawing/2014/main" id="{6BD2B2B1-F34E-4FA0-A6F8-88310185C349}"/>
                </a:ext>
              </a:extLst>
            </p:cNvPr>
            <p:cNvSpPr txBox="1"/>
            <p:nvPr/>
          </p:nvSpPr>
          <p:spPr>
            <a:xfrm>
              <a:off x="2259105" y="1798852"/>
              <a:ext cx="6965578" cy="394660"/>
            </a:xfrm>
            <a:prstGeom prst="rect">
              <a:avLst/>
            </a:prstGeom>
            <a:noFill/>
          </p:spPr>
          <p:txBody>
            <a:bodyPr wrap="square" rtlCol="0" anchor="t">
              <a:spAutoFit/>
            </a:bodyPr>
            <a:lstStyle/>
            <a:p>
              <a:pPr algn="l">
                <a:lnSpc>
                  <a:spcPct val="120000"/>
                </a:lnSpc>
              </a:pPr>
              <a:r>
                <a:rPr lang="nl-BE" dirty="0">
                  <a:solidFill>
                    <a:srgbClr val="00205F">
                      <a:alpha val="85000"/>
                    </a:srgbClr>
                  </a:solidFill>
                </a:rPr>
                <a:t>Design a data flow</a:t>
              </a:r>
              <a:endParaRPr lang="en-GB" dirty="0">
                <a:solidFill>
                  <a:srgbClr val="00205F">
                    <a:alpha val="85000"/>
                  </a:srgbClr>
                </a:solidFill>
              </a:endParaRPr>
            </a:p>
          </p:txBody>
        </p:sp>
      </p:grpSp>
      <p:pic>
        <p:nvPicPr>
          <p:cNvPr id="9" name="Content Placeholder 4">
            <a:extLst>
              <a:ext uri="{FF2B5EF4-FFF2-40B4-BE49-F238E27FC236}">
                <a16:creationId xmlns:a16="http://schemas.microsoft.com/office/drawing/2014/main" id="{E60A2C25-BD99-4755-BAA5-BD9C20D76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993" y="3064751"/>
            <a:ext cx="7910516" cy="3288929"/>
          </a:xfrm>
          <a:prstGeom prst="rect">
            <a:avLst/>
          </a:prstGeom>
        </p:spPr>
      </p:pic>
      <p:sp>
        <p:nvSpPr>
          <p:cNvPr id="10" name="TextBox 9">
            <a:extLst>
              <a:ext uri="{FF2B5EF4-FFF2-40B4-BE49-F238E27FC236}">
                <a16:creationId xmlns:a16="http://schemas.microsoft.com/office/drawing/2014/main" id="{25728B41-0AD0-4DD2-8971-50E546DBB92A}"/>
              </a:ext>
            </a:extLst>
          </p:cNvPr>
          <p:cNvSpPr txBox="1"/>
          <p:nvPr/>
        </p:nvSpPr>
        <p:spPr>
          <a:xfrm>
            <a:off x="907873" y="3230214"/>
            <a:ext cx="922497" cy="2958005"/>
          </a:xfrm>
          <a:prstGeom prst="rect">
            <a:avLst/>
          </a:prstGeom>
          <a:noFill/>
        </p:spPr>
        <p:txBody>
          <a:bodyPr vert="vert270" wrap="square" rtlCol="0">
            <a:spAutoFit/>
          </a:bodyPr>
          <a:lstStyle/>
          <a:p>
            <a:pPr algn="ctr">
              <a:lnSpc>
                <a:spcPct val="120000"/>
              </a:lnSpc>
            </a:pPr>
            <a:r>
              <a:rPr lang="nl-BE" sz="4400" cap="all" dirty="0" err="1">
                <a:solidFill>
                  <a:schemeClr val="bg1">
                    <a:lumMod val="75000"/>
                  </a:schemeClr>
                </a:solidFill>
                <a:latin typeface="UGent Panno Text" panose="02000506040000040003" pitchFamily="2" charset="0"/>
              </a:rPr>
              <a:t>Example</a:t>
            </a:r>
            <a:endParaRPr lang="en-GB" sz="4400" cap="all" dirty="0">
              <a:solidFill>
                <a:schemeClr val="bg1">
                  <a:lumMod val="75000"/>
                </a:schemeClr>
              </a:solidFill>
              <a:latin typeface="UGent Panno Text" panose="02000506040000040003" pitchFamily="2" charset="0"/>
            </a:endParaRPr>
          </a:p>
        </p:txBody>
      </p:sp>
    </p:spTree>
    <p:extLst>
      <p:ext uri="{BB962C8B-B14F-4D97-AF65-F5344CB8AC3E}">
        <p14:creationId xmlns:p14="http://schemas.microsoft.com/office/powerpoint/2010/main" val="335538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3C4B1-B8EA-386C-5D0D-90836386CC5C}"/>
              </a:ext>
            </a:extLst>
          </p:cNvPr>
          <p:cNvSpPr>
            <a:spLocks noGrp="1"/>
          </p:cNvSpPr>
          <p:nvPr>
            <p:ph type="title"/>
          </p:nvPr>
        </p:nvSpPr>
        <p:spPr/>
        <p:txBody>
          <a:bodyPr/>
          <a:lstStyle/>
          <a:p>
            <a:r>
              <a:rPr lang="en-GB" dirty="0"/>
              <a:t>Without planning…</a:t>
            </a:r>
            <a:endParaRPr lang="en-BE" dirty="0"/>
          </a:p>
        </p:txBody>
      </p:sp>
      <p:sp>
        <p:nvSpPr>
          <p:cNvPr id="3" name="Content Placeholder 2">
            <a:extLst>
              <a:ext uri="{FF2B5EF4-FFF2-40B4-BE49-F238E27FC236}">
                <a16:creationId xmlns:a16="http://schemas.microsoft.com/office/drawing/2014/main" id="{9B1878E5-D1C8-C843-0318-4AB440DE0D3C}"/>
              </a:ext>
            </a:extLst>
          </p:cNvPr>
          <p:cNvSpPr>
            <a:spLocks noGrp="1"/>
          </p:cNvSpPr>
          <p:nvPr>
            <p:ph sz="quarter" idx="10"/>
          </p:nvPr>
        </p:nvSpPr>
        <p:spPr/>
        <p:txBody>
          <a:bodyPr/>
          <a:lstStyle/>
          <a:p>
            <a:r>
              <a:rPr lang="en-US" dirty="0">
                <a:solidFill>
                  <a:srgbClr val="00205F"/>
                </a:solidFill>
              </a:rPr>
              <a:t>teams/labs often lose data when researchers leave</a:t>
            </a:r>
          </a:p>
          <a:p>
            <a:r>
              <a:rPr lang="en-US" dirty="0">
                <a:solidFill>
                  <a:srgbClr val="00205F"/>
                </a:solidFill>
              </a:rPr>
              <a:t>working with data from collaborators can be problematic </a:t>
            </a:r>
          </a:p>
          <a:p>
            <a:r>
              <a:rPr lang="en-US" dirty="0">
                <a:solidFill>
                  <a:srgbClr val="00205F"/>
                </a:solidFill>
              </a:rPr>
              <a:t>there often is no budget allocated to maintaining data(bases) beyond a project’s end</a:t>
            </a:r>
          </a:p>
          <a:p>
            <a:r>
              <a:rPr lang="en-US" dirty="0">
                <a:solidFill>
                  <a:srgbClr val="00205F"/>
                </a:solidFill>
              </a:rPr>
              <a:t>gaining consent for archiving and sharing data is often forgotten</a:t>
            </a:r>
          </a:p>
          <a:p>
            <a:r>
              <a:rPr lang="en-US" dirty="0">
                <a:solidFill>
                  <a:srgbClr val="00205F"/>
                </a:solidFill>
              </a:rPr>
              <a:t>…</a:t>
            </a:r>
          </a:p>
          <a:p>
            <a:endParaRPr lang="en-US" dirty="0">
              <a:solidFill>
                <a:srgbClr val="00205F"/>
              </a:solidFill>
            </a:endParaRPr>
          </a:p>
          <a:p>
            <a:r>
              <a:rPr lang="en-US" dirty="0">
                <a:solidFill>
                  <a:srgbClr val="00205F"/>
                </a:solidFill>
              </a:rPr>
              <a:t> DMPs take some time &amp; effort upfront but can save you headaches later on!</a:t>
            </a:r>
          </a:p>
          <a:p>
            <a:endParaRPr lang="en-US" dirty="0">
              <a:solidFill>
                <a:srgbClr val="00205F"/>
              </a:solidFill>
            </a:endParaRPr>
          </a:p>
          <a:p>
            <a:endParaRPr lang="en-US" dirty="0">
              <a:solidFill>
                <a:srgbClr val="00205F"/>
              </a:solidFill>
            </a:endParaRPr>
          </a:p>
        </p:txBody>
      </p:sp>
    </p:spTree>
    <p:extLst>
      <p:ext uri="{BB962C8B-B14F-4D97-AF65-F5344CB8AC3E}">
        <p14:creationId xmlns:p14="http://schemas.microsoft.com/office/powerpoint/2010/main" val="3239752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55B858-6E9C-5805-D4C0-1458CA038EA3}"/>
              </a:ext>
            </a:extLst>
          </p:cNvPr>
          <p:cNvSpPr>
            <a:spLocks noGrp="1"/>
          </p:cNvSpPr>
          <p:nvPr>
            <p:ph type="body" idx="11"/>
          </p:nvPr>
        </p:nvSpPr>
        <p:spPr/>
        <p:txBody>
          <a:bodyPr/>
          <a:lstStyle/>
          <a:p>
            <a:r>
              <a:rPr lang="nl-BE" dirty="0">
                <a:latin typeface="Trebuchet MS" panose="020B0603020202020204" pitchFamily="34" charset="0"/>
              </a:rPr>
              <a:t>Data </a:t>
            </a:r>
            <a:r>
              <a:rPr lang="nl-BE" dirty="0" err="1">
                <a:latin typeface="Trebuchet MS" panose="020B0603020202020204" pitchFamily="34" charset="0"/>
              </a:rPr>
              <a:t>table</a:t>
            </a:r>
            <a:r>
              <a:rPr lang="nl-BE" dirty="0">
                <a:latin typeface="Trebuchet MS" panose="020B0603020202020204" pitchFamily="34" charset="0"/>
              </a:rPr>
              <a:t> approach</a:t>
            </a:r>
            <a:endParaRPr lang="en-BE" dirty="0">
              <a:latin typeface="Trebuchet MS" panose="020B0603020202020204" pitchFamily="34" charset="0"/>
            </a:endParaRPr>
          </a:p>
        </p:txBody>
      </p:sp>
      <p:sp>
        <p:nvSpPr>
          <p:cNvPr id="2" name="Title 1">
            <a:extLst>
              <a:ext uri="{FF2B5EF4-FFF2-40B4-BE49-F238E27FC236}">
                <a16:creationId xmlns:a16="http://schemas.microsoft.com/office/drawing/2014/main" id="{8E7E4C3E-83B8-446F-8365-373E69B58F4F}"/>
              </a:ext>
            </a:extLst>
          </p:cNvPr>
          <p:cNvSpPr>
            <a:spLocks noGrp="1"/>
          </p:cNvSpPr>
          <p:nvPr>
            <p:ph type="title"/>
          </p:nvPr>
        </p:nvSpPr>
        <p:spPr/>
        <p:txBody>
          <a:bodyPr/>
          <a:lstStyle/>
          <a:p>
            <a:r>
              <a:rPr lang="nl-BE" dirty="0">
                <a:latin typeface="Trebuchet MS" panose="020B0603020202020204" pitchFamily="34" charset="0"/>
              </a:rPr>
              <a:t>Data </a:t>
            </a:r>
            <a:r>
              <a:rPr lang="nl-BE" dirty="0" err="1">
                <a:latin typeface="Trebuchet MS" panose="020B0603020202020204" pitchFamily="34" charset="0"/>
              </a:rPr>
              <a:t>description</a:t>
            </a:r>
            <a:endParaRPr lang="en-GB" dirty="0">
              <a:latin typeface="Trebuchet MS" panose="020B0603020202020204" pitchFamily="34" charset="0"/>
            </a:endParaRPr>
          </a:p>
        </p:txBody>
      </p:sp>
      <p:sp>
        <p:nvSpPr>
          <p:cNvPr id="10" name="TextBox 9">
            <a:extLst>
              <a:ext uri="{FF2B5EF4-FFF2-40B4-BE49-F238E27FC236}">
                <a16:creationId xmlns:a16="http://schemas.microsoft.com/office/drawing/2014/main" id="{25728B41-0AD0-4DD2-8971-50E546DBB92A}"/>
              </a:ext>
            </a:extLst>
          </p:cNvPr>
          <p:cNvSpPr txBox="1"/>
          <p:nvPr/>
        </p:nvSpPr>
        <p:spPr>
          <a:xfrm>
            <a:off x="204275" y="2956594"/>
            <a:ext cx="587725" cy="2861193"/>
          </a:xfrm>
          <a:prstGeom prst="rect">
            <a:avLst/>
          </a:prstGeom>
          <a:noFill/>
        </p:spPr>
        <p:txBody>
          <a:bodyPr vert="vert270" wrap="square" rtlCol="0">
            <a:spAutoFit/>
          </a:bodyPr>
          <a:lstStyle/>
          <a:p>
            <a:pPr algn="ctr">
              <a:lnSpc>
                <a:spcPct val="120000"/>
              </a:lnSpc>
            </a:pPr>
            <a:r>
              <a:rPr lang="nl-BE" sz="2400" cap="all" dirty="0" err="1">
                <a:solidFill>
                  <a:schemeClr val="bg1">
                    <a:lumMod val="75000"/>
                  </a:schemeClr>
                </a:solidFill>
                <a:latin typeface="Trebuchet MS" panose="020B0603020202020204" pitchFamily="34" charset="0"/>
              </a:rPr>
              <a:t>Example</a:t>
            </a:r>
            <a:endParaRPr lang="en-GB" sz="2400" cap="all" dirty="0">
              <a:solidFill>
                <a:schemeClr val="bg1">
                  <a:lumMod val="75000"/>
                </a:schemeClr>
              </a:solidFill>
              <a:latin typeface="Trebuchet MS" panose="020B0603020202020204" pitchFamily="34" charset="0"/>
            </a:endParaRPr>
          </a:p>
        </p:txBody>
      </p:sp>
      <p:graphicFrame>
        <p:nvGraphicFramePr>
          <p:cNvPr id="7" name="Table 6">
            <a:extLst>
              <a:ext uri="{FF2B5EF4-FFF2-40B4-BE49-F238E27FC236}">
                <a16:creationId xmlns:a16="http://schemas.microsoft.com/office/drawing/2014/main" id="{8B3C413F-690C-431F-8712-B3609A0DB7C5}"/>
              </a:ext>
            </a:extLst>
          </p:cNvPr>
          <p:cNvGraphicFramePr>
            <a:graphicFrameLocks noGrp="1"/>
          </p:cNvGraphicFramePr>
          <p:nvPr>
            <p:extLst>
              <p:ext uri="{D42A27DB-BD31-4B8C-83A1-F6EECF244321}">
                <p14:modId xmlns:p14="http://schemas.microsoft.com/office/powerpoint/2010/main" val="3375628357"/>
              </p:ext>
            </p:extLst>
          </p:nvPr>
        </p:nvGraphicFramePr>
        <p:xfrm>
          <a:off x="792000" y="1914481"/>
          <a:ext cx="11095172" cy="4945420"/>
        </p:xfrm>
        <a:graphic>
          <a:graphicData uri="http://schemas.openxmlformats.org/drawingml/2006/table">
            <a:tbl>
              <a:tblPr firstRow="1" bandRow="1">
                <a:tableStyleId>{7E9639D4-E3E2-4D34-9284-5A2195B3D0D7}</a:tableStyleId>
              </a:tblPr>
              <a:tblGrid>
                <a:gridCol w="1197714">
                  <a:extLst>
                    <a:ext uri="{9D8B030D-6E8A-4147-A177-3AD203B41FA5}">
                      <a16:colId xmlns:a16="http://schemas.microsoft.com/office/drawing/2014/main" val="2652606600"/>
                    </a:ext>
                  </a:extLst>
                </a:gridCol>
                <a:gridCol w="2383184">
                  <a:extLst>
                    <a:ext uri="{9D8B030D-6E8A-4147-A177-3AD203B41FA5}">
                      <a16:colId xmlns:a16="http://schemas.microsoft.com/office/drawing/2014/main" val="3028257055"/>
                    </a:ext>
                  </a:extLst>
                </a:gridCol>
                <a:gridCol w="1889679">
                  <a:extLst>
                    <a:ext uri="{9D8B030D-6E8A-4147-A177-3AD203B41FA5}">
                      <a16:colId xmlns:a16="http://schemas.microsoft.com/office/drawing/2014/main" val="1335050898"/>
                    </a:ext>
                  </a:extLst>
                </a:gridCol>
                <a:gridCol w="2962838">
                  <a:extLst>
                    <a:ext uri="{9D8B030D-6E8A-4147-A177-3AD203B41FA5}">
                      <a16:colId xmlns:a16="http://schemas.microsoft.com/office/drawing/2014/main" val="2255093985"/>
                    </a:ext>
                  </a:extLst>
                </a:gridCol>
                <a:gridCol w="2661757">
                  <a:extLst>
                    <a:ext uri="{9D8B030D-6E8A-4147-A177-3AD203B41FA5}">
                      <a16:colId xmlns:a16="http://schemas.microsoft.com/office/drawing/2014/main" val="2209303425"/>
                    </a:ext>
                  </a:extLst>
                </a:gridCol>
              </a:tblGrid>
              <a:tr h="247151">
                <a:tc>
                  <a:txBody>
                    <a:bodyPr/>
                    <a:lstStyle/>
                    <a:p>
                      <a:r>
                        <a:rPr lang="nl-BE" sz="1200" dirty="0"/>
                        <a:t>Dataset</a:t>
                      </a:r>
                      <a:endParaRPr lang="en-GB" sz="1200" dirty="0">
                        <a:latin typeface="Trebuchet MS" panose="020B0603020202020204" pitchFamily="34" charset="0"/>
                      </a:endParaRPr>
                    </a:p>
                  </a:txBody>
                  <a:tcPr/>
                </a:tc>
                <a:tc>
                  <a:txBody>
                    <a:bodyPr/>
                    <a:lstStyle/>
                    <a:p>
                      <a:r>
                        <a:rPr lang="nl-BE" sz="1200" dirty="0" err="1"/>
                        <a:t>Description</a:t>
                      </a:r>
                      <a:endParaRPr lang="en-GB" sz="1200" dirty="0">
                        <a:latin typeface="Trebuchet MS" panose="020B0603020202020204" pitchFamily="34" charset="0"/>
                      </a:endParaRPr>
                    </a:p>
                  </a:txBody>
                  <a:tcPr/>
                </a:tc>
                <a:tc>
                  <a:txBody>
                    <a:bodyPr/>
                    <a:lstStyle/>
                    <a:p>
                      <a:r>
                        <a:rPr lang="nl-BE" sz="1200" dirty="0"/>
                        <a:t>Data type</a:t>
                      </a:r>
                      <a:endParaRPr lang="en-GB" sz="1200" dirty="0">
                        <a:latin typeface="Trebuchet MS" panose="020B0603020202020204" pitchFamily="34" charset="0"/>
                      </a:endParaRPr>
                    </a:p>
                  </a:txBody>
                  <a:tcPr/>
                </a:tc>
                <a:tc>
                  <a:txBody>
                    <a:bodyPr/>
                    <a:lstStyle/>
                    <a:p>
                      <a:r>
                        <a:rPr lang="nl-BE" sz="1200" dirty="0"/>
                        <a:t>Format</a:t>
                      </a:r>
                      <a:endParaRPr lang="en-GB" sz="1200" dirty="0">
                        <a:latin typeface="Trebuchet MS" panose="020B0603020202020204" pitchFamily="34" charset="0"/>
                      </a:endParaRPr>
                    </a:p>
                  </a:txBody>
                  <a:tcPr/>
                </a:tc>
                <a:tc>
                  <a:txBody>
                    <a:bodyPr/>
                    <a:lstStyle/>
                    <a:p>
                      <a:r>
                        <a:rPr lang="nl-BE" sz="1200" dirty="0" err="1"/>
                        <a:t>Expected</a:t>
                      </a:r>
                      <a:r>
                        <a:rPr lang="nl-BE" sz="1200" dirty="0"/>
                        <a:t> Volume</a:t>
                      </a:r>
                      <a:endParaRPr lang="en-GB" sz="1200" dirty="0">
                        <a:latin typeface="Trebuchet MS" panose="020B0603020202020204" pitchFamily="34" charset="0"/>
                      </a:endParaRPr>
                    </a:p>
                  </a:txBody>
                  <a:tcPr/>
                </a:tc>
                <a:extLst>
                  <a:ext uri="{0D108BD9-81ED-4DB2-BD59-A6C34878D82A}">
                    <a16:rowId xmlns:a16="http://schemas.microsoft.com/office/drawing/2014/main" val="3922277643"/>
                  </a:ext>
                </a:extLst>
              </a:tr>
              <a:tr h="420157">
                <a:tc rowSpan="2">
                  <a:txBody>
                    <a:bodyPr/>
                    <a:lstStyle/>
                    <a:p>
                      <a:r>
                        <a:rPr lang="nl-BE" sz="1200" dirty="0"/>
                        <a:t>Farmer-survey</a:t>
                      </a:r>
                      <a:endParaRPr lang="en-GB" sz="1200" dirty="0">
                        <a:latin typeface="Trebuchet MS" panose="020B0603020202020204" pitchFamily="34" charset="0"/>
                      </a:endParaRPr>
                    </a:p>
                  </a:txBody>
                  <a:tcPr/>
                </a:tc>
                <a:tc rowSpan="2">
                  <a:txBody>
                    <a:bodyPr/>
                    <a:lstStyle/>
                    <a:p>
                      <a:r>
                        <a:rPr lang="nl-BE" sz="1200" dirty="0"/>
                        <a:t>Questionnaire </a:t>
                      </a:r>
                      <a:r>
                        <a:rPr lang="nl-BE" sz="1200" dirty="0" err="1"/>
                        <a:t>for</a:t>
                      </a:r>
                      <a:r>
                        <a:rPr lang="nl-BE" sz="1200" dirty="0"/>
                        <a:t> farmers in </a:t>
                      </a:r>
                      <a:r>
                        <a:rPr lang="nl-BE" sz="1200" dirty="0" err="1"/>
                        <a:t>Flanders</a:t>
                      </a:r>
                      <a:endParaRPr lang="en-GB" sz="1200" dirty="0">
                        <a:latin typeface="Trebuchet MS" panose="020B0603020202020204" pitchFamily="34" charset="0"/>
                      </a:endParaRPr>
                    </a:p>
                  </a:txBody>
                  <a:tcPr/>
                </a:tc>
                <a:tc rowSpan="2">
                  <a:txBody>
                    <a:bodyPr/>
                    <a:lstStyle/>
                    <a:p>
                      <a:r>
                        <a:rPr lang="nl-BE" sz="1200" dirty="0" err="1"/>
                        <a:t>Observational</a:t>
                      </a:r>
                      <a:r>
                        <a:rPr lang="nl-BE" sz="1200" dirty="0"/>
                        <a:t> </a:t>
                      </a:r>
                      <a:r>
                        <a:rPr lang="nl-BE" sz="1200" dirty="0" err="1"/>
                        <a:t>qualitative</a:t>
                      </a:r>
                      <a:r>
                        <a:rPr lang="nl-BE" sz="1200" dirty="0"/>
                        <a:t> </a:t>
                      </a:r>
                      <a:endParaRPr lang="en-GB" sz="1200" dirty="0">
                        <a:latin typeface="Trebuchet MS" panose="020B0603020202020204" pitchFamily="34" charset="0"/>
                      </a:endParaRPr>
                    </a:p>
                  </a:txBody>
                  <a:tcPr/>
                </a:tc>
                <a:tc>
                  <a:txBody>
                    <a:bodyPr/>
                    <a:lstStyle/>
                    <a:p>
                      <a:r>
                        <a:rPr lang="nl-BE" sz="1200" dirty="0"/>
                        <a:t>Paper </a:t>
                      </a:r>
                      <a:r>
                        <a:rPr lang="nl-BE" sz="1200" dirty="0" err="1"/>
                        <a:t>and</a:t>
                      </a:r>
                      <a:r>
                        <a:rPr lang="nl-BE" sz="1200" dirty="0"/>
                        <a:t> </a:t>
                      </a:r>
                      <a:r>
                        <a:rPr lang="nl-BE" sz="1200" dirty="0" err="1"/>
                        <a:t>pencil</a:t>
                      </a:r>
                      <a:r>
                        <a:rPr lang="nl-BE" sz="1200" dirty="0"/>
                        <a:t> + </a:t>
                      </a:r>
                      <a:r>
                        <a:rPr lang="nl-BE" sz="1200" dirty="0" err="1"/>
                        <a:t>digitized</a:t>
                      </a:r>
                      <a:r>
                        <a:rPr lang="nl-BE" sz="1200" dirty="0"/>
                        <a:t> transcript (.</a:t>
                      </a:r>
                      <a:r>
                        <a:rPr lang="nl-BE" sz="1200" dirty="0" err="1"/>
                        <a:t>docx</a:t>
                      </a:r>
                      <a:r>
                        <a:rPr lang="nl-BE" sz="1200" dirty="0"/>
                        <a:t>)</a:t>
                      </a:r>
                      <a:endParaRPr lang="en-GB" sz="1200" dirty="0">
                        <a:latin typeface="Trebuchet MS" panose="020B0603020202020204" pitchFamily="34" charset="0"/>
                      </a:endParaRPr>
                    </a:p>
                  </a:txBody>
                  <a:tcPr/>
                </a:tc>
                <a:tc>
                  <a:txBody>
                    <a:bodyPr/>
                    <a:lstStyle/>
                    <a:p>
                      <a:r>
                        <a:rPr lang="nl-BE" sz="1200" dirty="0"/>
                        <a:t>&lt;1 GB, paper </a:t>
                      </a:r>
                      <a:r>
                        <a:rPr lang="nl-BE" sz="1200" dirty="0" err="1"/>
                        <a:t>surveys</a:t>
                      </a:r>
                      <a:r>
                        <a:rPr lang="nl-BE" sz="1200" dirty="0"/>
                        <a:t> of 300 </a:t>
                      </a:r>
                      <a:r>
                        <a:rPr lang="nl-BE" sz="1200" dirty="0" err="1"/>
                        <a:t>participants</a:t>
                      </a:r>
                      <a:endParaRPr lang="en-GB" sz="1200" dirty="0">
                        <a:latin typeface="Trebuchet MS" panose="020B0603020202020204" pitchFamily="34" charset="0"/>
                      </a:endParaRPr>
                    </a:p>
                  </a:txBody>
                  <a:tcPr/>
                </a:tc>
                <a:extLst>
                  <a:ext uri="{0D108BD9-81ED-4DB2-BD59-A6C34878D82A}">
                    <a16:rowId xmlns:a16="http://schemas.microsoft.com/office/drawing/2014/main" val="2874754749"/>
                  </a:ext>
                </a:extLst>
              </a:tr>
              <a:tr h="593163">
                <a:tc vMerge="1">
                  <a:txBody>
                    <a:bodyPr/>
                    <a:lstStyle/>
                    <a:p>
                      <a:endParaRPr lang="en-GB"/>
                    </a:p>
                  </a:txBody>
                  <a:tcPr/>
                </a:tc>
                <a:tc vMerge="1">
                  <a:txBody>
                    <a:bodyPr/>
                    <a:lstStyle/>
                    <a:p>
                      <a:endParaRPr lang="en-GB"/>
                    </a:p>
                  </a:txBody>
                  <a:tcPr/>
                </a:tc>
                <a:tc vMerge="1">
                  <a:txBody>
                    <a:bodyPr/>
                    <a:lstStyle/>
                    <a:p>
                      <a:endParaRPr lang="en-GB" dirty="0"/>
                    </a:p>
                  </a:txBody>
                  <a:tcPr/>
                </a:tc>
                <a:tc>
                  <a:txBody>
                    <a:bodyPr/>
                    <a:lstStyle/>
                    <a:p>
                      <a:r>
                        <a:rPr lang="nl-BE" sz="1200" dirty="0"/>
                        <a:t>Smartphone </a:t>
                      </a:r>
                      <a:r>
                        <a:rPr lang="nl-BE" sz="1200" dirty="0" err="1"/>
                        <a:t>based</a:t>
                      </a:r>
                      <a:r>
                        <a:rPr lang="nl-BE" sz="1200" dirty="0"/>
                        <a:t> questionnaire. </a:t>
                      </a:r>
                      <a:r>
                        <a:rPr lang="nl-BE" sz="1200" dirty="0" err="1"/>
                        <a:t>Exported</a:t>
                      </a:r>
                      <a:r>
                        <a:rPr lang="nl-BE" sz="1200" dirty="0"/>
                        <a:t> </a:t>
                      </a:r>
                      <a:r>
                        <a:rPr lang="nl-BE" sz="1200" dirty="0" err="1"/>
                        <a:t>tables</a:t>
                      </a:r>
                      <a:r>
                        <a:rPr lang="nl-BE" sz="1200" dirty="0"/>
                        <a:t> as .</a:t>
                      </a:r>
                      <a:r>
                        <a:rPr lang="nl-BE" sz="1200" dirty="0" err="1"/>
                        <a:t>csv</a:t>
                      </a:r>
                      <a:endParaRPr lang="en-GB" sz="1200" dirty="0">
                        <a:latin typeface="Trebuchet MS" panose="020B0603020202020204" pitchFamily="34" charset="0"/>
                      </a:endParaRPr>
                    </a:p>
                  </a:txBody>
                  <a:tcPr/>
                </a:tc>
                <a:tc>
                  <a:txBody>
                    <a:bodyPr/>
                    <a:lstStyle/>
                    <a:p>
                      <a:r>
                        <a:rPr lang="nl-BE" sz="1200" dirty="0"/>
                        <a:t>&lt;1 GB</a:t>
                      </a:r>
                      <a:endParaRPr lang="en-GB" sz="1200" dirty="0">
                        <a:latin typeface="Trebuchet MS" panose="020B0603020202020204" pitchFamily="34" charset="0"/>
                      </a:endParaRPr>
                    </a:p>
                  </a:txBody>
                  <a:tcPr/>
                </a:tc>
                <a:extLst>
                  <a:ext uri="{0D108BD9-81ED-4DB2-BD59-A6C34878D82A}">
                    <a16:rowId xmlns:a16="http://schemas.microsoft.com/office/drawing/2014/main" val="3917926483"/>
                  </a:ext>
                </a:extLst>
              </a:tr>
              <a:tr h="593163">
                <a:tc>
                  <a:txBody>
                    <a:bodyPr/>
                    <a:lstStyle/>
                    <a:p>
                      <a:r>
                        <a:rPr lang="nl-BE" sz="1200" dirty="0" err="1"/>
                        <a:t>Tracker</a:t>
                      </a:r>
                      <a:r>
                        <a:rPr lang="nl-BE" sz="1200" dirty="0"/>
                        <a:t> data</a:t>
                      </a:r>
                      <a:endParaRPr lang="en-GB" sz="1200" dirty="0">
                        <a:latin typeface="Trebuchet MS" panose="020B0603020202020204" pitchFamily="34" charset="0"/>
                      </a:endParaRPr>
                    </a:p>
                  </a:txBody>
                  <a:tcPr/>
                </a:tc>
                <a:tc>
                  <a:txBody>
                    <a:bodyPr/>
                    <a:lstStyle/>
                    <a:p>
                      <a:r>
                        <a:rPr lang="nl-BE" sz="1200" dirty="0"/>
                        <a:t>Activity </a:t>
                      </a:r>
                      <a:r>
                        <a:rPr lang="nl-BE" sz="1200" dirty="0" err="1"/>
                        <a:t>tracker</a:t>
                      </a:r>
                      <a:r>
                        <a:rPr lang="nl-BE" sz="1200" dirty="0"/>
                        <a:t> </a:t>
                      </a:r>
                      <a:r>
                        <a:rPr lang="nl-BE" sz="1200" dirty="0" err="1"/>
                        <a:t>for</a:t>
                      </a:r>
                      <a:r>
                        <a:rPr lang="nl-BE" sz="1200" dirty="0"/>
                        <a:t> data subjects</a:t>
                      </a:r>
                      <a:endParaRPr lang="en-GB" sz="1200" dirty="0">
                        <a:latin typeface="Trebuchet MS" panose="020B0603020202020204" pitchFamily="34" charset="0"/>
                      </a:endParaRPr>
                    </a:p>
                  </a:txBody>
                  <a:tcPr/>
                </a:tc>
                <a:tc>
                  <a:txBody>
                    <a:bodyPr/>
                    <a:lstStyle/>
                    <a:p>
                      <a:r>
                        <a:rPr lang="nl-BE" sz="1200" dirty="0" err="1"/>
                        <a:t>Observational</a:t>
                      </a:r>
                      <a:r>
                        <a:rPr lang="nl-BE" sz="1200" dirty="0"/>
                        <a:t> </a:t>
                      </a:r>
                      <a:r>
                        <a:rPr lang="nl-BE" sz="1200" dirty="0" err="1"/>
                        <a:t>quantitative</a:t>
                      </a:r>
                      <a:endParaRPr lang="en-GB" sz="1200" dirty="0">
                        <a:latin typeface="Trebuchet MS" panose="020B0603020202020204" pitchFamily="34" charset="0"/>
                      </a:endParaRPr>
                    </a:p>
                  </a:txBody>
                  <a:tcPr/>
                </a:tc>
                <a:tc>
                  <a:txBody>
                    <a:bodyPr/>
                    <a:lstStyle/>
                    <a:p>
                      <a:r>
                        <a:rPr lang="nl-BE" sz="1200" dirty="0" err="1"/>
                        <a:t>Physical</a:t>
                      </a:r>
                      <a:r>
                        <a:rPr lang="nl-BE" sz="1200" dirty="0"/>
                        <a:t> </a:t>
                      </a:r>
                      <a:r>
                        <a:rPr lang="nl-BE" sz="1200" dirty="0" err="1"/>
                        <a:t>activity</a:t>
                      </a:r>
                      <a:r>
                        <a:rPr lang="nl-BE" sz="1200" dirty="0"/>
                        <a:t> </a:t>
                      </a:r>
                      <a:r>
                        <a:rPr lang="nl-BE" sz="1200" dirty="0" err="1"/>
                        <a:t>and</a:t>
                      </a:r>
                      <a:r>
                        <a:rPr lang="nl-BE" sz="1200" dirty="0"/>
                        <a:t> </a:t>
                      </a:r>
                      <a:r>
                        <a:rPr lang="nl-BE" sz="1200" dirty="0" err="1"/>
                        <a:t>sedentary</a:t>
                      </a:r>
                      <a:r>
                        <a:rPr lang="nl-BE" sz="1200" dirty="0"/>
                        <a:t> time in .GT3X files</a:t>
                      </a:r>
                      <a:endParaRPr lang="en-GB" sz="1200" dirty="0">
                        <a:latin typeface="Trebuchet MS" panose="020B0603020202020204" pitchFamily="34" charset="0"/>
                      </a:endParaRPr>
                    </a:p>
                  </a:txBody>
                  <a:tcPr/>
                </a:tc>
                <a:tc>
                  <a:txBody>
                    <a:bodyPr/>
                    <a:lstStyle/>
                    <a:p>
                      <a:r>
                        <a:rPr lang="nl-BE" sz="1200" dirty="0"/>
                        <a:t>250 KB per subject x 300 subjects = 75 MB</a:t>
                      </a:r>
                      <a:endParaRPr lang="en-GB" sz="1200" dirty="0">
                        <a:latin typeface="Trebuchet MS" panose="020B0603020202020204" pitchFamily="34" charset="0"/>
                      </a:endParaRPr>
                    </a:p>
                  </a:txBody>
                  <a:tcPr/>
                </a:tc>
                <a:extLst>
                  <a:ext uri="{0D108BD9-81ED-4DB2-BD59-A6C34878D82A}">
                    <a16:rowId xmlns:a16="http://schemas.microsoft.com/office/drawing/2014/main" val="710565061"/>
                  </a:ext>
                </a:extLst>
              </a:tr>
              <a:tr h="420157">
                <a:tc>
                  <a:txBody>
                    <a:bodyPr/>
                    <a:lstStyle/>
                    <a:p>
                      <a:r>
                        <a:rPr lang="nl-BE" sz="1200" dirty="0"/>
                        <a:t>Farmer-interview</a:t>
                      </a:r>
                      <a:endParaRPr lang="en-GB" sz="1200" dirty="0">
                        <a:latin typeface="Trebuchet MS" panose="020B0603020202020204" pitchFamily="34" charset="0"/>
                      </a:endParaRPr>
                    </a:p>
                  </a:txBody>
                  <a:tcPr/>
                </a:tc>
                <a:tc>
                  <a:txBody>
                    <a:bodyPr/>
                    <a:lstStyle/>
                    <a:p>
                      <a:r>
                        <a:rPr lang="nl-BE" sz="1200" dirty="0"/>
                        <a:t>Interview </a:t>
                      </a:r>
                      <a:r>
                        <a:rPr lang="nl-BE" sz="1200" dirty="0" err="1"/>
                        <a:t>with</a:t>
                      </a:r>
                      <a:r>
                        <a:rPr lang="nl-BE" sz="1200" dirty="0"/>
                        <a:t> a </a:t>
                      </a:r>
                      <a:r>
                        <a:rPr lang="nl-BE" sz="1200" dirty="0" err="1"/>
                        <a:t>selection</a:t>
                      </a:r>
                      <a:r>
                        <a:rPr lang="nl-BE" sz="1200" dirty="0"/>
                        <a:t> of farmers</a:t>
                      </a:r>
                      <a:endParaRPr lang="en-GB" sz="1200" dirty="0">
                        <a:latin typeface="Trebuchet MS" panose="020B0603020202020204" pitchFamily="34" charset="0"/>
                      </a:endParaRPr>
                    </a:p>
                  </a:txBody>
                  <a:tcPr/>
                </a:tc>
                <a:tc>
                  <a:txBody>
                    <a:bodyPr/>
                    <a:lstStyle/>
                    <a:p>
                      <a:r>
                        <a:rPr lang="nl-BE" sz="1200" dirty="0" err="1"/>
                        <a:t>Observational</a:t>
                      </a:r>
                      <a:r>
                        <a:rPr lang="nl-BE" sz="1200" dirty="0"/>
                        <a:t> </a:t>
                      </a:r>
                      <a:r>
                        <a:rPr lang="nl-BE" sz="1200" dirty="0" err="1"/>
                        <a:t>qualitative</a:t>
                      </a:r>
                      <a:endParaRPr lang="en-GB" sz="1200" dirty="0">
                        <a:latin typeface="Trebuchet MS" panose="020B0603020202020204" pitchFamily="34" charset="0"/>
                      </a:endParaRPr>
                    </a:p>
                  </a:txBody>
                  <a:tcPr/>
                </a:tc>
                <a:tc>
                  <a:txBody>
                    <a:bodyPr/>
                    <a:lstStyle/>
                    <a:p>
                      <a:r>
                        <a:rPr lang="nl-BE" sz="1200" dirty="0"/>
                        <a:t>.MP3 + transcript in .</a:t>
                      </a:r>
                      <a:r>
                        <a:rPr lang="nl-BE" sz="1200" dirty="0" err="1"/>
                        <a:t>docx</a:t>
                      </a:r>
                      <a:endParaRPr lang="en-GB" sz="1200" dirty="0">
                        <a:latin typeface="Trebuchet MS" panose="020B0603020202020204" pitchFamily="34" charset="0"/>
                      </a:endParaRPr>
                    </a:p>
                  </a:txBody>
                  <a:tcPr/>
                </a:tc>
                <a:tc>
                  <a:txBody>
                    <a:bodyPr/>
                    <a:lstStyle/>
                    <a:p>
                      <a:r>
                        <a:rPr lang="nl-BE" sz="1200" dirty="0" err="1"/>
                        <a:t>About</a:t>
                      </a:r>
                      <a:r>
                        <a:rPr lang="nl-BE" sz="1200" dirty="0"/>
                        <a:t> 5 GB</a:t>
                      </a:r>
                      <a:endParaRPr lang="en-GB" sz="1200" dirty="0">
                        <a:latin typeface="Trebuchet MS" panose="020B0603020202020204" pitchFamily="34" charset="0"/>
                      </a:endParaRPr>
                    </a:p>
                  </a:txBody>
                  <a:tcPr/>
                </a:tc>
                <a:extLst>
                  <a:ext uri="{0D108BD9-81ED-4DB2-BD59-A6C34878D82A}">
                    <a16:rowId xmlns:a16="http://schemas.microsoft.com/office/drawing/2014/main" val="1719739341"/>
                  </a:ext>
                </a:extLst>
              </a:tr>
              <a:tr h="1285187">
                <a:tc>
                  <a:txBody>
                    <a:bodyPr/>
                    <a:lstStyle/>
                    <a:p>
                      <a:r>
                        <a:rPr lang="nl-BE" sz="1200" dirty="0" err="1"/>
                        <a:t>mRT-activity</a:t>
                      </a:r>
                      <a:endParaRPr lang="en-GB" sz="1200" dirty="0">
                        <a:latin typeface="Trebuchet MS" panose="020B0603020202020204" pitchFamily="34" charset="0"/>
                      </a:endParaRPr>
                    </a:p>
                  </a:txBody>
                  <a:tcPr/>
                </a:tc>
                <a:tc>
                  <a:txBody>
                    <a:bodyPr/>
                    <a:lstStyle/>
                    <a:p>
                      <a:r>
                        <a:rPr lang="nl-BE" sz="1200" dirty="0"/>
                        <a:t>Micro-</a:t>
                      </a:r>
                      <a:r>
                        <a:rPr lang="nl-BE" sz="1200" dirty="0" err="1"/>
                        <a:t>randomized</a:t>
                      </a:r>
                      <a:r>
                        <a:rPr lang="nl-BE" sz="1200" dirty="0"/>
                        <a:t> trial </a:t>
                      </a:r>
                      <a:r>
                        <a:rPr lang="nl-BE" sz="1200" dirty="0" err="1"/>
                        <a:t>to</a:t>
                      </a:r>
                      <a:r>
                        <a:rPr lang="nl-BE" sz="1200" dirty="0"/>
                        <a:t> </a:t>
                      </a:r>
                      <a:r>
                        <a:rPr lang="nl-BE" sz="1200" dirty="0" err="1"/>
                        <a:t>determine</a:t>
                      </a:r>
                      <a:r>
                        <a:rPr lang="nl-BE" sz="1200" dirty="0"/>
                        <a:t> </a:t>
                      </a:r>
                      <a:r>
                        <a:rPr lang="nl-BE" sz="1200" dirty="0" err="1"/>
                        <a:t>the</a:t>
                      </a:r>
                      <a:r>
                        <a:rPr lang="nl-BE" sz="1200" dirty="0"/>
                        <a:t> effect of </a:t>
                      </a:r>
                      <a:r>
                        <a:rPr lang="nl-BE" sz="1200" dirty="0" err="1"/>
                        <a:t>isolated</a:t>
                      </a:r>
                      <a:r>
                        <a:rPr lang="nl-BE" sz="1200" dirty="0"/>
                        <a:t> </a:t>
                      </a:r>
                      <a:r>
                        <a:rPr lang="nl-BE" sz="1200" dirty="0" err="1"/>
                        <a:t>determinants</a:t>
                      </a:r>
                      <a:r>
                        <a:rPr lang="nl-BE" sz="1200" dirty="0"/>
                        <a:t> on </a:t>
                      </a:r>
                      <a:r>
                        <a:rPr lang="nl-BE" sz="1200" b="1" dirty="0" err="1"/>
                        <a:t>physical</a:t>
                      </a:r>
                      <a:r>
                        <a:rPr lang="nl-BE" sz="1200" b="1" dirty="0"/>
                        <a:t> </a:t>
                      </a:r>
                      <a:r>
                        <a:rPr lang="nl-BE" sz="1200" b="1" dirty="0" err="1"/>
                        <a:t>activity</a:t>
                      </a:r>
                      <a:endParaRPr lang="en-GB" sz="1200" b="1" dirty="0">
                        <a:latin typeface="Trebuchet MS" panose="020B0603020202020204" pitchFamily="34" charset="0"/>
                      </a:endParaRPr>
                    </a:p>
                  </a:txBody>
                  <a:tcPr/>
                </a:tc>
                <a:tc>
                  <a:txBody>
                    <a:bodyPr/>
                    <a:lstStyle/>
                    <a:p>
                      <a:r>
                        <a:rPr lang="nl-BE" sz="1200" dirty="0" err="1"/>
                        <a:t>Experimental</a:t>
                      </a:r>
                      <a:endParaRPr lang="en-GB" sz="1200" dirty="0">
                        <a:latin typeface="Trebuchet MS" panose="020B0603020202020204" pitchFamily="34" charset="0"/>
                      </a:endParaRP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200" dirty="0"/>
                        <a:t>Digital textual and numerical data combined in spreadsheets and obtained via tracker based experiment. CSV format and GT3X for raw activity tracker data</a:t>
                      </a:r>
                      <a:endParaRPr lang="en-GB" sz="1200" dirty="0">
                        <a:latin typeface="Trebuchet MS" panose="020B0603020202020204" pitchFamily="34" charset="0"/>
                      </a:endParaRP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200" dirty="0"/>
                        <a:t>&lt;5 MB for the CSV files. Raw accelerometer data (.GT3X files) are 250kB per subject x 40 subjects per experimental study = 10MB</a:t>
                      </a:r>
                      <a:endParaRPr lang="en-GB" sz="1200" dirty="0">
                        <a:latin typeface="Trebuchet MS" panose="020B0603020202020204" pitchFamily="34" charset="0"/>
                      </a:endParaRPr>
                    </a:p>
                  </a:txBody>
                  <a:tcPr/>
                </a:tc>
                <a:extLst>
                  <a:ext uri="{0D108BD9-81ED-4DB2-BD59-A6C34878D82A}">
                    <a16:rowId xmlns:a16="http://schemas.microsoft.com/office/drawing/2014/main" val="3739122228"/>
                  </a:ext>
                </a:extLst>
              </a:tr>
              <a:tr h="1285187">
                <a:tc>
                  <a:txBody>
                    <a:bodyPr/>
                    <a:lstStyle/>
                    <a:p>
                      <a:r>
                        <a:rPr lang="nl-BE" sz="1200" dirty="0" err="1"/>
                        <a:t>mRT-sendentary</a:t>
                      </a:r>
                      <a:endParaRPr lang="en-GB" sz="1200" dirty="0">
                        <a:latin typeface="Trebuchet MS" panose="020B0603020202020204" pitchFamily="34" charset="0"/>
                      </a:endParaRPr>
                    </a:p>
                  </a:txBody>
                  <a:tcPr/>
                </a:tc>
                <a:tc>
                  <a:txBody>
                    <a:bodyPr/>
                    <a:lstStyle/>
                    <a:p>
                      <a:r>
                        <a:rPr lang="nl-BE" sz="1200" dirty="0"/>
                        <a:t>Micro-</a:t>
                      </a:r>
                      <a:r>
                        <a:rPr lang="nl-BE" sz="1200" dirty="0" err="1"/>
                        <a:t>randomized</a:t>
                      </a:r>
                      <a:r>
                        <a:rPr lang="nl-BE" sz="1200" dirty="0"/>
                        <a:t> trial </a:t>
                      </a:r>
                      <a:r>
                        <a:rPr lang="nl-BE" sz="1200" dirty="0" err="1"/>
                        <a:t>to</a:t>
                      </a:r>
                      <a:r>
                        <a:rPr lang="nl-BE" sz="1200" dirty="0"/>
                        <a:t> </a:t>
                      </a:r>
                      <a:r>
                        <a:rPr lang="nl-BE" sz="1200" dirty="0" err="1"/>
                        <a:t>determine</a:t>
                      </a:r>
                      <a:r>
                        <a:rPr lang="nl-BE" sz="1200" dirty="0"/>
                        <a:t> </a:t>
                      </a:r>
                      <a:r>
                        <a:rPr lang="nl-BE" sz="1200" dirty="0" err="1"/>
                        <a:t>the</a:t>
                      </a:r>
                      <a:r>
                        <a:rPr lang="nl-BE" sz="1200" dirty="0"/>
                        <a:t> effect of </a:t>
                      </a:r>
                      <a:r>
                        <a:rPr lang="nl-BE" sz="1200" dirty="0" err="1"/>
                        <a:t>isolated</a:t>
                      </a:r>
                      <a:r>
                        <a:rPr lang="nl-BE" sz="1200" dirty="0"/>
                        <a:t> </a:t>
                      </a:r>
                      <a:r>
                        <a:rPr lang="nl-BE" sz="1200" dirty="0" err="1"/>
                        <a:t>determinants</a:t>
                      </a:r>
                      <a:r>
                        <a:rPr lang="nl-BE" sz="1200" dirty="0"/>
                        <a:t> on </a:t>
                      </a:r>
                      <a:r>
                        <a:rPr lang="nl-BE" sz="1200" b="1" dirty="0" err="1"/>
                        <a:t>sedentary</a:t>
                      </a:r>
                      <a:r>
                        <a:rPr lang="nl-BE" sz="1200" b="1" dirty="0"/>
                        <a:t> time</a:t>
                      </a:r>
                      <a:endParaRPr lang="en-GB" sz="1200" b="1" dirty="0">
                        <a:latin typeface="Trebuchet MS" panose="020B0603020202020204" pitchFamily="34" charset="0"/>
                      </a:endParaRPr>
                    </a:p>
                  </a:txBody>
                  <a:tcPr/>
                </a:tc>
                <a:tc>
                  <a:txBody>
                    <a:bodyPr/>
                    <a:lstStyle/>
                    <a:p>
                      <a:r>
                        <a:rPr lang="nl-BE" sz="1200" dirty="0" err="1"/>
                        <a:t>Experimental</a:t>
                      </a:r>
                      <a:endParaRPr lang="en-GB" sz="1200" dirty="0">
                        <a:latin typeface="Trebuchet MS" panose="020B0603020202020204" pitchFamily="34" charset="0"/>
                      </a:endParaRP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200" dirty="0"/>
                        <a:t>Digital textual and numerical data combined in spreadsheets and obtained via a tracker based experiment. CSV format and GT3X for raw activity tracker data</a:t>
                      </a:r>
                      <a:endParaRPr lang="en-GB" sz="1200" dirty="0">
                        <a:latin typeface="Trebuchet MS" panose="020B0603020202020204" pitchFamily="34" charset="0"/>
                      </a:endParaRP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200" dirty="0"/>
                        <a:t>&lt;5 MB for the CSV files. Raw accelerometer data (.GT3X files) are 250kB per subject x 40 subjects per experimental study = 10MB</a:t>
                      </a:r>
                      <a:endParaRPr lang="en-GB" sz="1200" dirty="0">
                        <a:latin typeface="Trebuchet MS" panose="020B0603020202020204" pitchFamily="34" charset="0"/>
                      </a:endParaRPr>
                    </a:p>
                  </a:txBody>
                  <a:tcPr/>
                </a:tc>
                <a:extLst>
                  <a:ext uri="{0D108BD9-81ED-4DB2-BD59-A6C34878D82A}">
                    <a16:rowId xmlns:a16="http://schemas.microsoft.com/office/drawing/2014/main" val="55877949"/>
                  </a:ext>
                </a:extLst>
              </a:tr>
            </a:tbl>
          </a:graphicData>
        </a:graphic>
      </p:graphicFrame>
    </p:spTree>
    <p:extLst>
      <p:ext uri="{BB962C8B-B14F-4D97-AF65-F5344CB8AC3E}">
        <p14:creationId xmlns:p14="http://schemas.microsoft.com/office/powerpoint/2010/main" val="3187890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92BE7CE-6911-A540-02BC-2573570EA6BF}"/>
              </a:ext>
            </a:extLst>
          </p:cNvPr>
          <p:cNvSpPr>
            <a:spLocks noGrp="1"/>
          </p:cNvSpPr>
          <p:nvPr>
            <p:ph type="body" idx="11"/>
          </p:nvPr>
        </p:nvSpPr>
        <p:spPr/>
        <p:txBody>
          <a:bodyPr/>
          <a:lstStyle/>
          <a:p>
            <a:r>
              <a:rPr lang="nl-BE" dirty="0">
                <a:latin typeface="Trebuchet MS" panose="020B0603020202020204" pitchFamily="34" charset="0"/>
              </a:rPr>
              <a:t>Data </a:t>
            </a:r>
            <a:r>
              <a:rPr lang="nl-BE" dirty="0" err="1">
                <a:latin typeface="Trebuchet MS" panose="020B0603020202020204" pitchFamily="34" charset="0"/>
              </a:rPr>
              <a:t>table</a:t>
            </a:r>
            <a:r>
              <a:rPr lang="nl-BE" dirty="0">
                <a:latin typeface="Trebuchet MS" panose="020B0603020202020204" pitchFamily="34" charset="0"/>
              </a:rPr>
              <a:t> approach</a:t>
            </a:r>
            <a:endParaRPr lang="en-BE" dirty="0">
              <a:latin typeface="Trebuchet MS" panose="020B0603020202020204" pitchFamily="34" charset="0"/>
            </a:endParaRPr>
          </a:p>
        </p:txBody>
      </p:sp>
      <p:sp>
        <p:nvSpPr>
          <p:cNvPr id="2" name="Title 1">
            <a:extLst>
              <a:ext uri="{FF2B5EF4-FFF2-40B4-BE49-F238E27FC236}">
                <a16:creationId xmlns:a16="http://schemas.microsoft.com/office/drawing/2014/main" id="{8E7E4C3E-83B8-446F-8365-373E69B58F4F}"/>
              </a:ext>
            </a:extLst>
          </p:cNvPr>
          <p:cNvSpPr>
            <a:spLocks noGrp="1"/>
          </p:cNvSpPr>
          <p:nvPr>
            <p:ph type="title"/>
          </p:nvPr>
        </p:nvSpPr>
        <p:spPr/>
        <p:txBody>
          <a:bodyPr/>
          <a:lstStyle/>
          <a:p>
            <a:r>
              <a:rPr lang="nl-BE" dirty="0">
                <a:latin typeface="Trebuchet MS" panose="020B0603020202020204" pitchFamily="34" charset="0"/>
              </a:rPr>
              <a:t>Data </a:t>
            </a:r>
            <a:r>
              <a:rPr lang="nl-BE" dirty="0" err="1">
                <a:latin typeface="Trebuchet MS" panose="020B0603020202020204" pitchFamily="34" charset="0"/>
              </a:rPr>
              <a:t>description</a:t>
            </a:r>
            <a:endParaRPr lang="en-GB" dirty="0">
              <a:latin typeface="Trebuchet MS" panose="020B0603020202020204" pitchFamily="34" charset="0"/>
            </a:endParaRPr>
          </a:p>
        </p:txBody>
      </p:sp>
      <p:graphicFrame>
        <p:nvGraphicFramePr>
          <p:cNvPr id="4" name="Table 3">
            <a:extLst>
              <a:ext uri="{FF2B5EF4-FFF2-40B4-BE49-F238E27FC236}">
                <a16:creationId xmlns:a16="http://schemas.microsoft.com/office/drawing/2014/main" id="{CBF21EF6-9980-BD86-514D-68068F533BA8}"/>
              </a:ext>
            </a:extLst>
          </p:cNvPr>
          <p:cNvGraphicFramePr>
            <a:graphicFrameLocks noGrp="1"/>
          </p:cNvGraphicFramePr>
          <p:nvPr>
            <p:extLst>
              <p:ext uri="{D42A27DB-BD31-4B8C-83A1-F6EECF244321}">
                <p14:modId xmlns:p14="http://schemas.microsoft.com/office/powerpoint/2010/main" val="319903726"/>
              </p:ext>
            </p:extLst>
          </p:nvPr>
        </p:nvGraphicFramePr>
        <p:xfrm>
          <a:off x="780651" y="1908817"/>
          <a:ext cx="11090582" cy="4621452"/>
        </p:xfrm>
        <a:graphic>
          <a:graphicData uri="http://schemas.openxmlformats.org/drawingml/2006/table">
            <a:tbl>
              <a:tblPr firstRow="1" bandRow="1">
                <a:tableStyleId>{7E9639D4-E3E2-4D34-9284-5A2195B3D0D7}</a:tableStyleId>
              </a:tblPr>
              <a:tblGrid>
                <a:gridCol w="1781387">
                  <a:extLst>
                    <a:ext uri="{9D8B030D-6E8A-4147-A177-3AD203B41FA5}">
                      <a16:colId xmlns:a16="http://schemas.microsoft.com/office/drawing/2014/main" val="541303025"/>
                    </a:ext>
                  </a:extLst>
                </a:gridCol>
                <a:gridCol w="3745653">
                  <a:extLst>
                    <a:ext uri="{9D8B030D-6E8A-4147-A177-3AD203B41FA5}">
                      <a16:colId xmlns:a16="http://schemas.microsoft.com/office/drawing/2014/main" val="1566499671"/>
                    </a:ext>
                  </a:extLst>
                </a:gridCol>
                <a:gridCol w="1143940">
                  <a:extLst>
                    <a:ext uri="{9D8B030D-6E8A-4147-A177-3AD203B41FA5}">
                      <a16:colId xmlns:a16="http://schemas.microsoft.com/office/drawing/2014/main" val="2324614790"/>
                    </a:ext>
                  </a:extLst>
                </a:gridCol>
                <a:gridCol w="2113280">
                  <a:extLst>
                    <a:ext uri="{9D8B030D-6E8A-4147-A177-3AD203B41FA5}">
                      <a16:colId xmlns:a16="http://schemas.microsoft.com/office/drawing/2014/main" val="2025106547"/>
                    </a:ext>
                  </a:extLst>
                </a:gridCol>
                <a:gridCol w="1290320">
                  <a:extLst>
                    <a:ext uri="{9D8B030D-6E8A-4147-A177-3AD203B41FA5}">
                      <a16:colId xmlns:a16="http://schemas.microsoft.com/office/drawing/2014/main" val="4066804052"/>
                    </a:ext>
                  </a:extLst>
                </a:gridCol>
                <a:gridCol w="1016002">
                  <a:extLst>
                    <a:ext uri="{9D8B030D-6E8A-4147-A177-3AD203B41FA5}">
                      <a16:colId xmlns:a16="http://schemas.microsoft.com/office/drawing/2014/main" val="2444544260"/>
                    </a:ext>
                  </a:extLst>
                </a:gridCol>
              </a:tblGrid>
              <a:tr h="219302">
                <a:tc>
                  <a:txBody>
                    <a:bodyPr/>
                    <a:lstStyle/>
                    <a:p>
                      <a:pPr algn="just">
                        <a:spcAft>
                          <a:spcPts val="0"/>
                        </a:spcAft>
                      </a:pPr>
                      <a:r>
                        <a:rPr lang="en-GB" sz="1200" dirty="0">
                          <a:effectLst/>
                        </a:rPr>
                        <a:t>Dataset name</a:t>
                      </a:r>
                      <a:endParaRPr lang="en-GB" sz="1200" b="1" dirty="0">
                        <a:effectLst/>
                        <a:latin typeface="Open Sans"/>
                        <a:ea typeface="Open Sans"/>
                      </a:endParaRPr>
                    </a:p>
                  </a:txBody>
                  <a:tcPr marL="34601" marR="34601" marT="34601" marB="34601"/>
                </a:tc>
                <a:tc>
                  <a:txBody>
                    <a:bodyPr/>
                    <a:lstStyle/>
                    <a:p>
                      <a:pPr algn="just">
                        <a:spcAft>
                          <a:spcPts val="0"/>
                        </a:spcAft>
                      </a:pPr>
                      <a:r>
                        <a:rPr lang="en-GB" sz="1200">
                          <a:effectLst/>
                        </a:rPr>
                        <a:t>Description</a:t>
                      </a:r>
                      <a:endParaRPr lang="en-GB" sz="1200" b="1">
                        <a:effectLst/>
                        <a:latin typeface="Open Sans"/>
                        <a:ea typeface="Open Sans"/>
                      </a:endParaRPr>
                    </a:p>
                  </a:txBody>
                  <a:tcPr marL="34601" marR="34601" marT="34601" marB="34601"/>
                </a:tc>
                <a:tc>
                  <a:txBody>
                    <a:bodyPr/>
                    <a:lstStyle/>
                    <a:p>
                      <a:pPr algn="just">
                        <a:spcAft>
                          <a:spcPts val="0"/>
                        </a:spcAft>
                      </a:pPr>
                      <a:r>
                        <a:rPr lang="en-GB" sz="1200">
                          <a:effectLst/>
                        </a:rPr>
                        <a:t>New or reused</a:t>
                      </a:r>
                      <a:endParaRPr lang="en-GB" sz="1200" b="1">
                        <a:effectLst/>
                        <a:latin typeface="Open Sans"/>
                        <a:ea typeface="Open Sans"/>
                      </a:endParaRPr>
                    </a:p>
                  </a:txBody>
                  <a:tcPr marL="34601" marR="34601" marT="34601" marB="34601"/>
                </a:tc>
                <a:tc>
                  <a:txBody>
                    <a:bodyPr/>
                    <a:lstStyle/>
                    <a:p>
                      <a:pPr algn="just">
                        <a:spcAft>
                          <a:spcPts val="0"/>
                        </a:spcAft>
                      </a:pPr>
                      <a:r>
                        <a:rPr lang="en-GB" sz="1200" dirty="0">
                          <a:effectLst/>
                        </a:rPr>
                        <a:t>Data type</a:t>
                      </a:r>
                      <a:endParaRPr lang="en-GB" sz="1200" b="1" dirty="0">
                        <a:effectLst/>
                        <a:latin typeface="Open Sans"/>
                        <a:ea typeface="Open Sans"/>
                      </a:endParaRPr>
                    </a:p>
                  </a:txBody>
                  <a:tcPr marL="34601" marR="34601" marT="34601" marB="34601"/>
                </a:tc>
                <a:tc>
                  <a:txBody>
                    <a:bodyPr/>
                    <a:lstStyle/>
                    <a:p>
                      <a:pPr algn="just">
                        <a:spcAft>
                          <a:spcPts val="0"/>
                        </a:spcAft>
                      </a:pPr>
                      <a:r>
                        <a:rPr lang="en-GB" sz="1200">
                          <a:effectLst/>
                        </a:rPr>
                        <a:t>Data format</a:t>
                      </a:r>
                      <a:endParaRPr lang="en-GB" sz="1200" b="1">
                        <a:effectLst/>
                        <a:latin typeface="Open Sans"/>
                        <a:ea typeface="Open Sans"/>
                      </a:endParaRPr>
                    </a:p>
                  </a:txBody>
                  <a:tcPr marL="34601" marR="34601" marT="34601" marB="34601"/>
                </a:tc>
                <a:tc>
                  <a:txBody>
                    <a:bodyPr/>
                    <a:lstStyle/>
                    <a:p>
                      <a:pPr algn="just">
                        <a:spcAft>
                          <a:spcPts val="0"/>
                        </a:spcAft>
                      </a:pPr>
                      <a:r>
                        <a:rPr lang="en-GB" sz="1200" dirty="0">
                          <a:effectLst/>
                        </a:rPr>
                        <a:t>Volume</a:t>
                      </a:r>
                      <a:endParaRPr lang="en-GB" sz="1200" b="1" dirty="0">
                        <a:effectLst/>
                        <a:latin typeface="Open Sans"/>
                        <a:ea typeface="Open Sans"/>
                      </a:endParaRPr>
                    </a:p>
                  </a:txBody>
                  <a:tcPr marL="34601" marR="34601" marT="34601" marB="34601"/>
                </a:tc>
                <a:extLst>
                  <a:ext uri="{0D108BD9-81ED-4DB2-BD59-A6C34878D82A}">
                    <a16:rowId xmlns:a16="http://schemas.microsoft.com/office/drawing/2014/main" val="2911258717"/>
                  </a:ext>
                </a:extLst>
              </a:tr>
              <a:tr h="348841">
                <a:tc>
                  <a:txBody>
                    <a:bodyPr/>
                    <a:lstStyle/>
                    <a:p>
                      <a:pPr algn="l">
                        <a:spcAft>
                          <a:spcPts val="0"/>
                        </a:spcAft>
                      </a:pPr>
                      <a:r>
                        <a:rPr lang="en-GB" sz="1200" dirty="0">
                          <a:effectLst/>
                        </a:rPr>
                        <a:t>WP1 Pollutant concentration before and after treatment</a:t>
                      </a:r>
                      <a:endParaRPr lang="en-GB" sz="1200" dirty="0">
                        <a:effectLst/>
                        <a:latin typeface="Open Sans"/>
                        <a:ea typeface="Open Sans"/>
                      </a:endParaRPr>
                    </a:p>
                  </a:txBody>
                  <a:tcPr marL="34601" marR="34601" marT="34601" marB="34601"/>
                </a:tc>
                <a:tc>
                  <a:txBody>
                    <a:bodyPr/>
                    <a:lstStyle/>
                    <a:p>
                      <a:pPr algn="just">
                        <a:spcAft>
                          <a:spcPts val="0"/>
                        </a:spcAft>
                      </a:pPr>
                      <a:r>
                        <a:rPr lang="en-GB" sz="1200" dirty="0">
                          <a:effectLst/>
                        </a:rPr>
                        <a:t>Comparison of the concentration of heavy metals and organic pollutants before and after different thermochemical treatment</a:t>
                      </a:r>
                      <a:endParaRPr lang="en-GB" sz="1200" dirty="0">
                        <a:effectLst/>
                        <a:latin typeface="Open Sans"/>
                        <a:ea typeface="Open Sans"/>
                      </a:endParaRPr>
                    </a:p>
                  </a:txBody>
                  <a:tcPr marL="34601" marR="34601" marT="34601" marB="34601"/>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tc>
                <a:tc>
                  <a:txBody>
                    <a:bodyPr/>
                    <a:lstStyle/>
                    <a:p>
                      <a:pPr algn="just">
                        <a:spcAft>
                          <a:spcPts val="0"/>
                        </a:spcAft>
                      </a:pPr>
                      <a:r>
                        <a:rPr lang="en-GB" sz="1200" dirty="0">
                          <a:effectLst/>
                        </a:rPr>
                        <a:t>Experimental, quantitative</a:t>
                      </a:r>
                      <a:endParaRPr lang="en-GB" sz="1200" dirty="0">
                        <a:effectLst/>
                        <a:latin typeface="Open Sans"/>
                        <a:ea typeface="Open Sans"/>
                      </a:endParaRPr>
                    </a:p>
                  </a:txBody>
                  <a:tcPr marL="34601" marR="34601" marT="34601" marB="34601"/>
                </a:tc>
                <a:tc>
                  <a:txBody>
                    <a:bodyPr/>
                    <a:lstStyle/>
                    <a:p>
                      <a:pPr algn="just">
                        <a:spcAft>
                          <a:spcPts val="0"/>
                        </a:spcAft>
                      </a:pPr>
                      <a:r>
                        <a:rPr lang="en-GB" sz="1200">
                          <a:effectLst/>
                        </a:rPr>
                        <a:t>xlsx, csv</a:t>
                      </a:r>
                      <a:endParaRPr lang="en-GB" sz="1200">
                        <a:effectLst/>
                        <a:latin typeface="Open Sans"/>
                        <a:ea typeface="Open Sans"/>
                      </a:endParaRPr>
                    </a:p>
                  </a:txBody>
                  <a:tcPr marL="34601" marR="34601" marT="34601" marB="34601"/>
                </a:tc>
                <a:tc>
                  <a:txBody>
                    <a:bodyPr/>
                    <a:lstStyle/>
                    <a:p>
                      <a:pPr algn="just">
                        <a:spcAft>
                          <a:spcPts val="0"/>
                        </a:spcAft>
                      </a:pPr>
                      <a:r>
                        <a:rPr lang="en-GB" sz="1200" dirty="0">
                          <a:effectLst/>
                        </a:rPr>
                        <a:t>&lt;5MB</a:t>
                      </a:r>
                      <a:endParaRPr lang="en-GB" sz="1200" dirty="0">
                        <a:effectLst/>
                        <a:latin typeface="Open Sans"/>
                        <a:ea typeface="Open Sans"/>
                      </a:endParaRPr>
                    </a:p>
                  </a:txBody>
                  <a:tcPr marL="34601" marR="34601" marT="34601" marB="34601"/>
                </a:tc>
                <a:extLst>
                  <a:ext uri="{0D108BD9-81ED-4DB2-BD59-A6C34878D82A}">
                    <a16:rowId xmlns:a16="http://schemas.microsoft.com/office/drawing/2014/main" val="1526565829"/>
                  </a:ext>
                </a:extLst>
              </a:tr>
              <a:tr h="265569">
                <a:tc>
                  <a:txBody>
                    <a:bodyPr/>
                    <a:lstStyle/>
                    <a:p>
                      <a:pPr algn="l">
                        <a:spcAft>
                          <a:spcPts val="0"/>
                        </a:spcAft>
                      </a:pPr>
                      <a:r>
                        <a:rPr lang="en-GB" sz="1200" dirty="0">
                          <a:effectLst/>
                        </a:rPr>
                        <a:t>WP1 Nutrient bio-availability</a:t>
                      </a:r>
                      <a:endParaRPr lang="en-GB" sz="1200" dirty="0">
                        <a:effectLst/>
                        <a:latin typeface="Open Sans"/>
                        <a:ea typeface="Open Sans"/>
                      </a:endParaRPr>
                    </a:p>
                  </a:txBody>
                  <a:tcPr marL="34601" marR="34601" marT="34601" marB="34601"/>
                </a:tc>
                <a:tc>
                  <a:txBody>
                    <a:bodyPr/>
                    <a:lstStyle/>
                    <a:p>
                      <a:pPr algn="just">
                        <a:spcAft>
                          <a:spcPts val="0"/>
                        </a:spcAft>
                      </a:pPr>
                      <a:r>
                        <a:rPr lang="en-GB" sz="1200">
                          <a:effectLst/>
                        </a:rPr>
                        <a:t>Comparison of nutrient bio-availability after different thermochemical treatments </a:t>
                      </a:r>
                      <a:endParaRPr lang="en-GB" sz="1200">
                        <a:effectLst/>
                        <a:latin typeface="Open Sans"/>
                        <a:ea typeface="Open Sans"/>
                      </a:endParaRPr>
                    </a:p>
                  </a:txBody>
                  <a:tcPr marL="34601" marR="34601" marT="34601" marB="34601"/>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tc>
                <a:tc>
                  <a:txBody>
                    <a:bodyPr/>
                    <a:lstStyle/>
                    <a:p>
                      <a:pPr algn="just">
                        <a:spcAft>
                          <a:spcPts val="0"/>
                        </a:spcAft>
                      </a:pPr>
                      <a:r>
                        <a:rPr lang="en-GB" sz="1200">
                          <a:effectLst/>
                        </a:rPr>
                        <a:t>Experimental, quantitative</a:t>
                      </a:r>
                      <a:endParaRPr lang="en-GB" sz="1200">
                        <a:effectLst/>
                        <a:latin typeface="Open Sans"/>
                        <a:ea typeface="Open Sans"/>
                      </a:endParaRPr>
                    </a:p>
                  </a:txBody>
                  <a:tcPr marL="34601" marR="34601" marT="34601" marB="34601"/>
                </a:tc>
                <a:tc>
                  <a:txBody>
                    <a:bodyPr/>
                    <a:lstStyle/>
                    <a:p>
                      <a:pPr algn="just">
                        <a:spcAft>
                          <a:spcPts val="0"/>
                        </a:spcAft>
                      </a:pPr>
                      <a:r>
                        <a:rPr lang="en-GB" sz="1200">
                          <a:effectLst/>
                        </a:rPr>
                        <a:t>xlsx, csv</a:t>
                      </a:r>
                      <a:endParaRPr lang="en-GB" sz="1200">
                        <a:effectLst/>
                        <a:latin typeface="Open Sans"/>
                        <a:ea typeface="Open Sans"/>
                      </a:endParaRPr>
                    </a:p>
                  </a:txBody>
                  <a:tcPr marL="34601" marR="34601" marT="34601" marB="34601"/>
                </a:tc>
                <a:tc>
                  <a:txBody>
                    <a:bodyPr/>
                    <a:lstStyle/>
                    <a:p>
                      <a:pPr algn="just">
                        <a:spcAft>
                          <a:spcPts val="0"/>
                        </a:spcAft>
                      </a:pPr>
                      <a:r>
                        <a:rPr lang="en-GB" sz="1200" dirty="0">
                          <a:effectLst/>
                        </a:rPr>
                        <a:t>&lt;5MB</a:t>
                      </a:r>
                      <a:endParaRPr lang="en-GB" sz="1200" dirty="0">
                        <a:effectLst/>
                        <a:latin typeface="Open Sans"/>
                        <a:ea typeface="Open Sans"/>
                      </a:endParaRPr>
                    </a:p>
                  </a:txBody>
                  <a:tcPr marL="34601" marR="34601" marT="34601" marB="34601"/>
                </a:tc>
                <a:extLst>
                  <a:ext uri="{0D108BD9-81ED-4DB2-BD59-A6C34878D82A}">
                    <a16:rowId xmlns:a16="http://schemas.microsoft.com/office/drawing/2014/main" val="1474268822"/>
                  </a:ext>
                </a:extLst>
              </a:tr>
              <a:tr h="557020">
                <a:tc>
                  <a:txBody>
                    <a:bodyPr/>
                    <a:lstStyle/>
                    <a:p>
                      <a:pPr algn="l">
                        <a:spcAft>
                          <a:spcPts val="0"/>
                        </a:spcAft>
                      </a:pPr>
                      <a:r>
                        <a:rPr lang="en-GB" sz="1200" dirty="0">
                          <a:effectLst/>
                        </a:rPr>
                        <a:t>WP1 Data from statistical analysis</a:t>
                      </a:r>
                      <a:endParaRPr lang="en-GB" sz="1200" dirty="0">
                        <a:effectLst/>
                        <a:latin typeface="Open Sans"/>
                        <a:ea typeface="Open Sans"/>
                      </a:endParaRPr>
                    </a:p>
                  </a:txBody>
                  <a:tcPr marL="34601" marR="34601" marT="34601" marB="34601"/>
                </a:tc>
                <a:tc>
                  <a:txBody>
                    <a:bodyPr/>
                    <a:lstStyle/>
                    <a:p>
                      <a:pPr algn="just">
                        <a:spcAft>
                          <a:spcPts val="0"/>
                        </a:spcAft>
                      </a:pPr>
                      <a:r>
                        <a:rPr lang="en-GB" sz="1200" dirty="0">
                          <a:effectLst/>
                        </a:rPr>
                        <a:t>Results from statistical analysis to determine the influence of the dependent variables (chemical treatment/reactors, temperature, retention time) in pollutant removal and nutrient bio-availability. </a:t>
                      </a:r>
                      <a:endParaRPr lang="en-GB" sz="1200" dirty="0">
                        <a:effectLst/>
                        <a:latin typeface="Open Sans"/>
                        <a:ea typeface="Open Sans"/>
                      </a:endParaRPr>
                    </a:p>
                  </a:txBody>
                  <a:tcPr marL="34601" marR="34601" marT="34601" marB="34601"/>
                </a:tc>
                <a:tc>
                  <a:txBody>
                    <a:bodyPr/>
                    <a:lstStyle/>
                    <a:p>
                      <a:pPr algn="just">
                        <a:spcAft>
                          <a:spcPts val="0"/>
                        </a:spcAft>
                      </a:pPr>
                      <a:r>
                        <a:rPr lang="en-GB" sz="1200" dirty="0">
                          <a:effectLst/>
                        </a:rPr>
                        <a:t>New</a:t>
                      </a:r>
                      <a:endParaRPr lang="en-GB" sz="1200" dirty="0">
                        <a:effectLst/>
                        <a:latin typeface="Open Sans"/>
                        <a:ea typeface="Open Sans"/>
                      </a:endParaRPr>
                    </a:p>
                  </a:txBody>
                  <a:tcPr marL="34601" marR="34601" marT="34601" marB="34601"/>
                </a:tc>
                <a:tc>
                  <a:txBody>
                    <a:bodyPr/>
                    <a:lstStyle/>
                    <a:p>
                      <a:pPr algn="just">
                        <a:spcAft>
                          <a:spcPts val="0"/>
                        </a:spcAft>
                      </a:pPr>
                      <a:r>
                        <a:rPr lang="en-GB" sz="1200" dirty="0">
                          <a:effectLst/>
                        </a:rPr>
                        <a:t>Analysis script &amp; results, quantitative</a:t>
                      </a:r>
                      <a:endParaRPr lang="en-GB" sz="1200" dirty="0">
                        <a:effectLst/>
                        <a:latin typeface="Open Sans"/>
                        <a:ea typeface="Open Sans"/>
                      </a:endParaRPr>
                    </a:p>
                  </a:txBody>
                  <a:tcPr marL="34601" marR="34601" marT="34601" marB="34601"/>
                </a:tc>
                <a:tc>
                  <a:txBody>
                    <a:bodyPr/>
                    <a:lstStyle/>
                    <a:p>
                      <a:pPr algn="just">
                        <a:spcAft>
                          <a:spcPts val="0"/>
                        </a:spcAft>
                      </a:pPr>
                      <a:r>
                        <a:rPr lang="en-GB" sz="1200">
                          <a:effectLst/>
                        </a:rPr>
                        <a:t>R, csv, png</a:t>
                      </a:r>
                      <a:endParaRPr lang="en-GB" sz="1200">
                        <a:effectLst/>
                        <a:latin typeface="Open Sans"/>
                        <a:ea typeface="Open Sans"/>
                      </a:endParaRPr>
                    </a:p>
                  </a:txBody>
                  <a:tcPr marL="34601" marR="34601" marT="34601" marB="34601"/>
                </a:tc>
                <a:tc>
                  <a:txBody>
                    <a:bodyPr/>
                    <a:lstStyle/>
                    <a:p>
                      <a:pPr algn="just">
                        <a:spcAft>
                          <a:spcPts val="0"/>
                        </a:spcAft>
                      </a:pPr>
                      <a:r>
                        <a:rPr lang="en-GB" sz="1200">
                          <a:effectLst/>
                        </a:rPr>
                        <a:t>&lt;20MB</a:t>
                      </a:r>
                      <a:endParaRPr lang="en-GB" sz="1200">
                        <a:effectLst/>
                        <a:latin typeface="Open Sans"/>
                        <a:ea typeface="Open Sans"/>
                      </a:endParaRPr>
                    </a:p>
                  </a:txBody>
                  <a:tcPr marL="34601" marR="34601" marT="34601" marB="34601"/>
                </a:tc>
                <a:extLst>
                  <a:ext uri="{0D108BD9-81ED-4DB2-BD59-A6C34878D82A}">
                    <a16:rowId xmlns:a16="http://schemas.microsoft.com/office/drawing/2014/main" val="738217563"/>
                  </a:ext>
                </a:extLst>
              </a:tr>
              <a:tr h="1597914">
                <a:tc>
                  <a:txBody>
                    <a:bodyPr/>
                    <a:lstStyle/>
                    <a:p>
                      <a:pPr algn="l">
                        <a:spcAft>
                          <a:spcPts val="0"/>
                        </a:spcAft>
                      </a:pPr>
                      <a:r>
                        <a:rPr lang="en-GB" sz="1200" dirty="0">
                          <a:effectLst/>
                        </a:rPr>
                        <a:t>WP2 Consumers attitudes - questionnaire responses</a:t>
                      </a:r>
                      <a:endParaRPr lang="en-GB" sz="1200" dirty="0">
                        <a:effectLst/>
                        <a:latin typeface="Open Sans"/>
                        <a:ea typeface="Open Sans"/>
                      </a:endParaRPr>
                    </a:p>
                  </a:txBody>
                  <a:tcPr marL="34601" marR="34601" marT="34601" marB="34601"/>
                </a:tc>
                <a:tc>
                  <a:txBody>
                    <a:bodyPr/>
                    <a:lstStyle/>
                    <a:p>
                      <a:pPr algn="just">
                        <a:spcAft>
                          <a:spcPts val="0"/>
                        </a:spcAft>
                      </a:pPr>
                      <a:r>
                        <a:rPr lang="en-GB" sz="1200">
                          <a:effectLst/>
                        </a:rPr>
                        <a:t>Data on attitudes towards consumption of food that has been grown using fertilisers based on recycled human excreta. Online questionnaires will be performed using Qualtrics and will collect: </a:t>
                      </a:r>
                    </a:p>
                    <a:p>
                      <a:pPr marL="342900" lvl="0" indent="-342900" algn="just">
                        <a:spcAft>
                          <a:spcPts val="0"/>
                        </a:spcAft>
                        <a:buFont typeface="Arial" panose="020B0604020202020204" pitchFamily="34" charset="0"/>
                        <a:buChar char="●"/>
                      </a:pPr>
                      <a:r>
                        <a:rPr lang="en-GB" sz="1200" u="none" strike="noStrike">
                          <a:effectLst/>
                        </a:rPr>
                        <a:t>demographic data from participants: place of residence, age, gender, education, occupation, annual income.</a:t>
                      </a:r>
                    </a:p>
                    <a:p>
                      <a:pPr marL="342900" lvl="0" indent="-342900" algn="just">
                        <a:spcAft>
                          <a:spcPts val="0"/>
                        </a:spcAft>
                        <a:buFont typeface="Arial" panose="020B0604020202020204" pitchFamily="34" charset="0"/>
                        <a:buChar char="●"/>
                      </a:pPr>
                      <a:r>
                        <a:rPr lang="en-GB" sz="1200" u="none" strike="noStrike">
                          <a:effectLst/>
                        </a:rPr>
                        <a:t>respondent's opinions or views about issues in relation to the research topic: environmental awareness questions, attitudes or acceptance of the proposed product, etc.</a:t>
                      </a:r>
                      <a:endParaRPr lang="en-GB" sz="1200" u="none" strike="noStrike">
                        <a:effectLst/>
                        <a:latin typeface="Open Sans"/>
                        <a:ea typeface="Open Sans"/>
                      </a:endParaRPr>
                    </a:p>
                  </a:txBody>
                  <a:tcPr marL="34601" marR="34601" marT="34601" marB="34601"/>
                </a:tc>
                <a:tc>
                  <a:txBody>
                    <a:bodyPr/>
                    <a:lstStyle/>
                    <a:p>
                      <a:pPr algn="just">
                        <a:spcAft>
                          <a:spcPts val="0"/>
                        </a:spcAft>
                      </a:pPr>
                      <a:r>
                        <a:rPr lang="en-GB" sz="1200" dirty="0">
                          <a:effectLst/>
                        </a:rPr>
                        <a:t>New</a:t>
                      </a:r>
                      <a:endParaRPr lang="en-GB" sz="1200" dirty="0">
                        <a:effectLst/>
                        <a:latin typeface="Open Sans"/>
                        <a:ea typeface="Open Sans"/>
                      </a:endParaRPr>
                    </a:p>
                  </a:txBody>
                  <a:tcPr marL="34601" marR="34601" marT="34601" marB="34601"/>
                </a:tc>
                <a:tc>
                  <a:txBody>
                    <a:bodyPr/>
                    <a:lstStyle/>
                    <a:p>
                      <a:pPr algn="just">
                        <a:spcAft>
                          <a:spcPts val="0"/>
                        </a:spcAft>
                      </a:pPr>
                      <a:r>
                        <a:rPr lang="en-GB" sz="1200" dirty="0">
                          <a:effectLst/>
                        </a:rPr>
                        <a:t>Observational, quantitative &amp; qualitative</a:t>
                      </a:r>
                      <a:endParaRPr lang="en-GB" sz="1200" dirty="0">
                        <a:effectLst/>
                        <a:latin typeface="Open Sans"/>
                        <a:ea typeface="Open Sans"/>
                      </a:endParaRPr>
                    </a:p>
                  </a:txBody>
                  <a:tcPr marL="34601" marR="34601" marT="34601" marB="34601"/>
                </a:tc>
                <a:tc>
                  <a:txBody>
                    <a:bodyPr/>
                    <a:lstStyle/>
                    <a:p>
                      <a:pPr algn="just">
                        <a:spcAft>
                          <a:spcPts val="0"/>
                        </a:spcAft>
                      </a:pPr>
                      <a:r>
                        <a:rPr lang="en-GB" sz="1200" dirty="0">
                          <a:effectLst/>
                        </a:rPr>
                        <a:t>csv</a:t>
                      </a:r>
                      <a:endParaRPr lang="en-GB" sz="1200" dirty="0">
                        <a:effectLst/>
                        <a:latin typeface="Open Sans"/>
                        <a:ea typeface="Open Sans"/>
                      </a:endParaRPr>
                    </a:p>
                  </a:txBody>
                  <a:tcPr marL="34601" marR="34601" marT="34601" marB="34601"/>
                </a:tc>
                <a:tc>
                  <a:txBody>
                    <a:bodyPr/>
                    <a:lstStyle/>
                    <a:p>
                      <a:pPr algn="just">
                        <a:spcAft>
                          <a:spcPts val="0"/>
                        </a:spcAft>
                      </a:pPr>
                      <a:r>
                        <a:rPr lang="en-GB" sz="1200" dirty="0">
                          <a:effectLst/>
                        </a:rPr>
                        <a:t>&lt;5MB</a:t>
                      </a:r>
                      <a:endParaRPr lang="en-GB" sz="1200" dirty="0">
                        <a:effectLst/>
                        <a:latin typeface="Open Sans"/>
                        <a:ea typeface="Open Sans"/>
                      </a:endParaRPr>
                    </a:p>
                  </a:txBody>
                  <a:tcPr marL="34601" marR="34601" marT="34601" marB="34601"/>
                </a:tc>
                <a:extLst>
                  <a:ext uri="{0D108BD9-81ED-4DB2-BD59-A6C34878D82A}">
                    <a16:rowId xmlns:a16="http://schemas.microsoft.com/office/drawing/2014/main" val="2404783456"/>
                  </a:ext>
                </a:extLst>
              </a:tr>
              <a:tr h="219302">
                <a:tc>
                  <a:txBody>
                    <a:bodyPr/>
                    <a:lstStyle/>
                    <a:p>
                      <a:pPr algn="l">
                        <a:spcAft>
                          <a:spcPts val="0"/>
                        </a:spcAft>
                      </a:pPr>
                      <a:r>
                        <a:rPr lang="en-GB" sz="1200" dirty="0">
                          <a:effectLst/>
                        </a:rPr>
                        <a:t>WP2 Consumer attitudes - analysis</a:t>
                      </a:r>
                      <a:endParaRPr lang="en-GB" sz="1200" dirty="0">
                        <a:effectLst/>
                        <a:latin typeface="Open Sans"/>
                        <a:ea typeface="Open Sans"/>
                      </a:endParaRPr>
                    </a:p>
                  </a:txBody>
                  <a:tcPr marL="34601" marR="34601" marT="34601" marB="34601"/>
                </a:tc>
                <a:tc>
                  <a:txBody>
                    <a:bodyPr/>
                    <a:lstStyle/>
                    <a:p>
                      <a:pPr algn="just">
                        <a:spcAft>
                          <a:spcPts val="0"/>
                        </a:spcAft>
                      </a:pPr>
                      <a:r>
                        <a:rPr lang="en-GB" sz="1200">
                          <a:effectLst/>
                        </a:rPr>
                        <a:t>Statistical analysis of survey responses</a:t>
                      </a:r>
                      <a:endParaRPr lang="en-GB" sz="1200">
                        <a:effectLst/>
                        <a:latin typeface="Open Sans"/>
                        <a:ea typeface="Open Sans"/>
                      </a:endParaRPr>
                    </a:p>
                  </a:txBody>
                  <a:tcPr marL="34601" marR="34601" marT="34601" marB="34601"/>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tc>
                <a:tc>
                  <a:txBody>
                    <a:bodyPr/>
                    <a:lstStyle/>
                    <a:p>
                      <a:pPr algn="just">
                        <a:spcAft>
                          <a:spcPts val="0"/>
                        </a:spcAft>
                      </a:pPr>
                      <a:r>
                        <a:rPr lang="en-GB" sz="1200">
                          <a:effectLst/>
                        </a:rPr>
                        <a:t>Analysis results, quantitative</a:t>
                      </a:r>
                      <a:endParaRPr lang="en-GB" sz="1200">
                        <a:effectLst/>
                        <a:latin typeface="Open Sans"/>
                        <a:ea typeface="Open Sans"/>
                      </a:endParaRPr>
                    </a:p>
                  </a:txBody>
                  <a:tcPr marL="34601" marR="34601" marT="34601" marB="34601"/>
                </a:tc>
                <a:tc>
                  <a:txBody>
                    <a:bodyPr/>
                    <a:lstStyle/>
                    <a:p>
                      <a:pPr algn="just">
                        <a:spcAft>
                          <a:spcPts val="0"/>
                        </a:spcAft>
                      </a:pPr>
                      <a:r>
                        <a:rPr lang="en-GB" sz="1200">
                          <a:effectLst/>
                        </a:rPr>
                        <a:t>sav</a:t>
                      </a:r>
                      <a:endParaRPr lang="en-GB" sz="1200">
                        <a:effectLst/>
                        <a:latin typeface="Open Sans"/>
                        <a:ea typeface="Open Sans"/>
                      </a:endParaRPr>
                    </a:p>
                  </a:txBody>
                  <a:tcPr marL="34601" marR="34601" marT="34601" marB="34601"/>
                </a:tc>
                <a:tc>
                  <a:txBody>
                    <a:bodyPr/>
                    <a:lstStyle/>
                    <a:p>
                      <a:pPr algn="just">
                        <a:spcAft>
                          <a:spcPts val="0"/>
                        </a:spcAft>
                      </a:pPr>
                      <a:r>
                        <a:rPr lang="en-GB" sz="1200" dirty="0">
                          <a:effectLst/>
                        </a:rPr>
                        <a:t>&lt;10MB</a:t>
                      </a:r>
                      <a:endParaRPr lang="en-GB" sz="1200" dirty="0">
                        <a:effectLst/>
                        <a:latin typeface="Open Sans"/>
                        <a:ea typeface="Open Sans"/>
                      </a:endParaRPr>
                    </a:p>
                  </a:txBody>
                  <a:tcPr marL="34601" marR="34601" marT="34601" marB="34601"/>
                </a:tc>
                <a:extLst>
                  <a:ext uri="{0D108BD9-81ED-4DB2-BD59-A6C34878D82A}">
                    <a16:rowId xmlns:a16="http://schemas.microsoft.com/office/drawing/2014/main" val="873362555"/>
                  </a:ext>
                </a:extLst>
              </a:tr>
            </a:tbl>
          </a:graphicData>
        </a:graphic>
      </p:graphicFrame>
      <p:sp>
        <p:nvSpPr>
          <p:cNvPr id="7" name="TextBox 6">
            <a:extLst>
              <a:ext uri="{FF2B5EF4-FFF2-40B4-BE49-F238E27FC236}">
                <a16:creationId xmlns:a16="http://schemas.microsoft.com/office/drawing/2014/main" id="{B2F62642-631D-9B60-9C23-38374EF68E07}"/>
              </a:ext>
            </a:extLst>
          </p:cNvPr>
          <p:cNvSpPr txBox="1"/>
          <p:nvPr/>
        </p:nvSpPr>
        <p:spPr>
          <a:xfrm>
            <a:off x="204275" y="2956594"/>
            <a:ext cx="587725" cy="2861193"/>
          </a:xfrm>
          <a:prstGeom prst="rect">
            <a:avLst/>
          </a:prstGeom>
          <a:noFill/>
        </p:spPr>
        <p:txBody>
          <a:bodyPr vert="vert270" wrap="square" rtlCol="0">
            <a:spAutoFit/>
          </a:bodyPr>
          <a:lstStyle/>
          <a:p>
            <a:pPr algn="ctr">
              <a:lnSpc>
                <a:spcPct val="120000"/>
              </a:lnSpc>
            </a:pPr>
            <a:r>
              <a:rPr lang="nl-BE" sz="2400" cap="all" dirty="0" err="1">
                <a:solidFill>
                  <a:schemeClr val="bg1">
                    <a:lumMod val="75000"/>
                  </a:schemeClr>
                </a:solidFill>
                <a:latin typeface="Trebuchet MS" panose="020B0603020202020204" pitchFamily="34" charset="0"/>
              </a:rPr>
              <a:t>Example</a:t>
            </a:r>
            <a:endParaRPr lang="en-GB" sz="2400" cap="all" dirty="0">
              <a:solidFill>
                <a:schemeClr val="bg1">
                  <a:lumMod val="75000"/>
                </a:schemeClr>
              </a:solidFill>
              <a:latin typeface="Trebuchet MS" panose="020B0603020202020204" pitchFamily="34" charset="0"/>
            </a:endParaRPr>
          </a:p>
        </p:txBody>
      </p:sp>
    </p:spTree>
    <p:extLst>
      <p:ext uri="{BB962C8B-B14F-4D97-AF65-F5344CB8AC3E}">
        <p14:creationId xmlns:p14="http://schemas.microsoft.com/office/powerpoint/2010/main" val="2987385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2C7B8D-3DD1-4D66-B19A-3894C566C39E}"/>
              </a:ext>
            </a:extLst>
          </p:cNvPr>
          <p:cNvSpPr>
            <a:spLocks noGrp="1"/>
          </p:cNvSpPr>
          <p:nvPr>
            <p:ph sz="quarter" idx="10"/>
          </p:nvPr>
        </p:nvSpPr>
        <p:spPr/>
        <p:txBody>
          <a:bodyPr>
            <a:noAutofit/>
          </a:bodyPr>
          <a:lstStyle/>
          <a:p>
            <a:pPr marL="60748" indent="0">
              <a:lnSpc>
                <a:spcPct val="100000"/>
              </a:lnSpc>
              <a:buNone/>
            </a:pPr>
            <a:r>
              <a:rPr lang="en-GB" sz="2000" dirty="0">
                <a:latin typeface="Trebuchet MS" panose="020B0603020202020204" pitchFamily="34" charset="0"/>
              </a:rPr>
              <a:t>There is not a "one size fits all" approach</a:t>
            </a:r>
          </a:p>
          <a:p>
            <a:pPr marL="506232" lvl="1" indent="0">
              <a:lnSpc>
                <a:spcPct val="100000"/>
              </a:lnSpc>
              <a:buNone/>
            </a:pPr>
            <a:r>
              <a:rPr lang="en-GB" sz="2000" i="1" dirty="0">
                <a:solidFill>
                  <a:schemeClr val="accent1"/>
                </a:solidFill>
                <a:latin typeface="Trebuchet MS" panose="020B0603020202020204" pitchFamily="34" charset="0"/>
              </a:rPr>
              <a:t>How much granularity is needed and how do I break down the data into different rows?</a:t>
            </a:r>
            <a:r>
              <a:rPr lang="en-GB" sz="2000" dirty="0">
                <a:solidFill>
                  <a:schemeClr val="accent1"/>
                </a:solidFill>
                <a:latin typeface="Trebuchet MS" panose="020B0603020202020204" pitchFamily="34" charset="0"/>
              </a:rPr>
              <a:t> </a:t>
            </a:r>
          </a:p>
          <a:p>
            <a:pPr lvl="2">
              <a:lnSpc>
                <a:spcPct val="100000"/>
              </a:lnSpc>
            </a:pPr>
            <a:r>
              <a:rPr lang="en-GB" sz="2000" dirty="0">
                <a:latin typeface="Trebuchet MS" panose="020B0603020202020204" pitchFamily="34" charset="0"/>
              </a:rPr>
              <a:t>It depends on your project and a good approach is to categorize the content in a way that proves useful for the management of your data </a:t>
            </a:r>
          </a:p>
          <a:p>
            <a:pPr lvl="2">
              <a:lnSpc>
                <a:spcPct val="100000"/>
              </a:lnSpc>
            </a:pPr>
            <a:r>
              <a:rPr lang="en-GB" sz="2000" dirty="0">
                <a:latin typeface="Trebuchet MS" panose="020B0603020202020204" pitchFamily="34" charset="0"/>
              </a:rPr>
              <a:t>E.g. Divide your data according to: </a:t>
            </a:r>
          </a:p>
          <a:p>
            <a:pPr lvl="3">
              <a:lnSpc>
                <a:spcPct val="100000"/>
              </a:lnSpc>
            </a:pPr>
            <a:r>
              <a:rPr lang="en-GB" sz="2000" dirty="0">
                <a:latin typeface="Trebuchet MS" panose="020B0603020202020204" pitchFamily="34" charset="0"/>
              </a:rPr>
              <a:t>content type (quantitative vs. qualitative)</a:t>
            </a:r>
          </a:p>
          <a:p>
            <a:pPr lvl="3">
              <a:lnSpc>
                <a:spcPct val="100000"/>
              </a:lnSpc>
            </a:pPr>
            <a:r>
              <a:rPr lang="en-GB" sz="2000" dirty="0">
                <a:latin typeface="Trebuchet MS" panose="020B0603020202020204" pitchFamily="34" charset="0"/>
              </a:rPr>
              <a:t>data collection method (observational, experimental, simulation)</a:t>
            </a:r>
          </a:p>
          <a:p>
            <a:pPr lvl="3">
              <a:lnSpc>
                <a:spcPct val="100000"/>
              </a:lnSpc>
            </a:pPr>
            <a:r>
              <a:rPr lang="en-GB" sz="2000" dirty="0">
                <a:latin typeface="Trebuchet MS" panose="020B0603020202020204" pitchFamily="34" charset="0"/>
              </a:rPr>
              <a:t>by purpose </a:t>
            </a:r>
          </a:p>
          <a:p>
            <a:pPr lvl="3">
              <a:lnSpc>
                <a:spcPct val="100000"/>
              </a:lnSpc>
            </a:pPr>
            <a:r>
              <a:rPr lang="en-GB" sz="2000" dirty="0">
                <a:latin typeface="Trebuchet MS" panose="020B0603020202020204" pitchFamily="34" charset="0"/>
              </a:rPr>
              <a:t>by format</a:t>
            </a:r>
          </a:p>
          <a:p>
            <a:pPr lvl="3">
              <a:lnSpc>
                <a:spcPct val="100000"/>
              </a:lnSpc>
            </a:pPr>
            <a:r>
              <a:rPr lang="en-GB" sz="2000" dirty="0">
                <a:latin typeface="Trebuchet MS" panose="020B0603020202020204" pitchFamily="34" charset="0"/>
              </a:rPr>
              <a:t>differentiate between own data and third-party data</a:t>
            </a:r>
          </a:p>
        </p:txBody>
      </p:sp>
      <p:sp>
        <p:nvSpPr>
          <p:cNvPr id="4" name="Text Placeholder 3">
            <a:extLst>
              <a:ext uri="{FF2B5EF4-FFF2-40B4-BE49-F238E27FC236}">
                <a16:creationId xmlns:a16="http://schemas.microsoft.com/office/drawing/2014/main" id="{8126904A-D885-338A-17C7-D24732CBDAA7}"/>
              </a:ext>
            </a:extLst>
          </p:cNvPr>
          <p:cNvSpPr>
            <a:spLocks noGrp="1"/>
          </p:cNvSpPr>
          <p:nvPr>
            <p:ph type="body" idx="11"/>
          </p:nvPr>
        </p:nvSpPr>
        <p:spPr/>
        <p:txBody>
          <a:bodyPr/>
          <a:lstStyle/>
          <a:p>
            <a:r>
              <a:rPr lang="en-GB" sz="2000" dirty="0">
                <a:latin typeface="Trebuchet MS" panose="020B0603020202020204" pitchFamily="34" charset="0"/>
              </a:rPr>
              <a:t>Bonus: Detect RDM needs</a:t>
            </a:r>
          </a:p>
        </p:txBody>
      </p:sp>
      <p:sp>
        <p:nvSpPr>
          <p:cNvPr id="2" name="Title 1">
            <a:extLst>
              <a:ext uri="{FF2B5EF4-FFF2-40B4-BE49-F238E27FC236}">
                <a16:creationId xmlns:a16="http://schemas.microsoft.com/office/drawing/2014/main" id="{D99D1590-6F87-47F1-BDEB-4397C74C0B4A}"/>
              </a:ext>
            </a:extLst>
          </p:cNvPr>
          <p:cNvSpPr>
            <a:spLocks noGrp="1"/>
          </p:cNvSpPr>
          <p:nvPr>
            <p:ph type="title"/>
          </p:nvPr>
        </p:nvSpPr>
        <p:spPr/>
        <p:txBody>
          <a:bodyPr/>
          <a:lstStyle/>
          <a:p>
            <a:r>
              <a:rPr lang="nl-BE" dirty="0">
                <a:latin typeface="Trebuchet MS" panose="020B0603020202020204" pitchFamily="34" charset="0"/>
              </a:rPr>
              <a:t>Data </a:t>
            </a:r>
            <a:r>
              <a:rPr lang="nl-BE" dirty="0" err="1">
                <a:latin typeface="Trebuchet MS" panose="020B0603020202020204" pitchFamily="34" charset="0"/>
              </a:rPr>
              <a:t>table</a:t>
            </a:r>
            <a:r>
              <a:rPr lang="nl-BE" dirty="0">
                <a:latin typeface="Trebuchet MS" panose="020B0603020202020204" pitchFamily="34" charset="0"/>
              </a:rPr>
              <a:t> (1)</a:t>
            </a:r>
            <a:endParaRPr lang="en-GB" dirty="0">
              <a:latin typeface="Trebuchet MS" panose="020B0603020202020204" pitchFamily="34" charset="0"/>
            </a:endParaRPr>
          </a:p>
        </p:txBody>
      </p:sp>
    </p:spTree>
    <p:extLst>
      <p:ext uri="{BB962C8B-B14F-4D97-AF65-F5344CB8AC3E}">
        <p14:creationId xmlns:p14="http://schemas.microsoft.com/office/powerpoint/2010/main" val="1555665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2C7B8D-3DD1-4D66-B19A-3894C566C39E}"/>
              </a:ext>
            </a:extLst>
          </p:cNvPr>
          <p:cNvSpPr>
            <a:spLocks noGrp="1"/>
          </p:cNvSpPr>
          <p:nvPr>
            <p:ph sz="quarter" idx="10"/>
          </p:nvPr>
        </p:nvSpPr>
        <p:spPr/>
        <p:txBody>
          <a:bodyPr>
            <a:noAutofit/>
          </a:bodyPr>
          <a:lstStyle/>
          <a:p>
            <a:pPr marL="60748" indent="0">
              <a:lnSpc>
                <a:spcPct val="100000"/>
              </a:lnSpc>
              <a:buNone/>
            </a:pPr>
            <a:r>
              <a:rPr lang="en-GB" sz="2400" i="1" dirty="0">
                <a:solidFill>
                  <a:schemeClr val="accent1"/>
                </a:solidFill>
                <a:latin typeface="UGent Panno Text" panose="02000506040000040003" pitchFamily="2" charset="0"/>
              </a:rPr>
              <a:t>How many columns or characteristics should I provide?</a:t>
            </a:r>
            <a:r>
              <a:rPr lang="en-GB" sz="2400" dirty="0">
                <a:solidFill>
                  <a:schemeClr val="accent1"/>
                </a:solidFill>
                <a:latin typeface="UGent Panno Text" panose="02000506040000040003" pitchFamily="2" charset="0"/>
              </a:rPr>
              <a:t> </a:t>
            </a:r>
          </a:p>
          <a:p>
            <a:pPr lvl="1">
              <a:lnSpc>
                <a:spcPct val="100000"/>
              </a:lnSpc>
            </a:pPr>
            <a:r>
              <a:rPr lang="en-GB" sz="2400" dirty="0">
                <a:latin typeface="UGent Panno Text" panose="02000506040000040003" pitchFamily="2" charset="0"/>
              </a:rPr>
              <a:t>DMP templates will explicitly require some characteristics, e.g. </a:t>
            </a:r>
            <a:r>
              <a:rPr lang="en-GB" sz="2400" u="sng" dirty="0">
                <a:latin typeface="UGent Panno Text" panose="02000506040000040003" pitchFamily="2" charset="0"/>
              </a:rPr>
              <a:t>description</a:t>
            </a:r>
            <a:r>
              <a:rPr lang="en-GB" sz="2400" dirty="0">
                <a:latin typeface="UGent Panno Text" panose="02000506040000040003" pitchFamily="2" charset="0"/>
              </a:rPr>
              <a:t>, </a:t>
            </a:r>
            <a:r>
              <a:rPr lang="en-GB" sz="2400" u="sng" dirty="0">
                <a:latin typeface="UGent Panno Text" panose="02000506040000040003" pitchFamily="2" charset="0"/>
              </a:rPr>
              <a:t>new or reused</a:t>
            </a:r>
            <a:r>
              <a:rPr lang="en-GB" sz="2400" dirty="0">
                <a:latin typeface="UGent Panno Text" panose="02000506040000040003" pitchFamily="2" charset="0"/>
              </a:rPr>
              <a:t>, </a:t>
            </a:r>
            <a:r>
              <a:rPr lang="en-GB" sz="2400" u="sng" dirty="0">
                <a:latin typeface="UGent Panno Text" panose="02000506040000040003" pitchFamily="2" charset="0"/>
              </a:rPr>
              <a:t>data type</a:t>
            </a:r>
            <a:r>
              <a:rPr lang="en-GB" sz="2400" dirty="0">
                <a:latin typeface="UGent Panno Text" panose="02000506040000040003" pitchFamily="2" charset="0"/>
              </a:rPr>
              <a:t>, </a:t>
            </a:r>
            <a:r>
              <a:rPr lang="en-GB" sz="2400" u="sng" dirty="0">
                <a:latin typeface="UGent Panno Text" panose="02000506040000040003" pitchFamily="2" charset="0"/>
              </a:rPr>
              <a:t>format</a:t>
            </a:r>
            <a:r>
              <a:rPr lang="en-GB" sz="2400" dirty="0">
                <a:latin typeface="UGent Panno Text" panose="02000506040000040003" pitchFamily="2" charset="0"/>
              </a:rPr>
              <a:t> and </a:t>
            </a:r>
            <a:r>
              <a:rPr lang="en-GB" sz="2400" u="sng" dirty="0">
                <a:latin typeface="UGent Panno Text" panose="02000506040000040003" pitchFamily="2" charset="0"/>
              </a:rPr>
              <a:t>expected volume</a:t>
            </a:r>
            <a:endParaRPr lang="en-GB" sz="2400" dirty="0">
              <a:latin typeface="UGent Panno Text" panose="02000506040000040003" pitchFamily="2" charset="0"/>
            </a:endParaRPr>
          </a:p>
          <a:p>
            <a:pPr lvl="1">
              <a:lnSpc>
                <a:spcPct val="100000"/>
              </a:lnSpc>
            </a:pPr>
            <a:r>
              <a:rPr lang="en-GB" sz="2400" dirty="0">
                <a:latin typeface="UGent Panno Text" panose="02000506040000040003" pitchFamily="2" charset="0"/>
              </a:rPr>
              <a:t>If possible, add other relevant characteristics that are specific to your data and that have implications for data management. E.g.:</a:t>
            </a:r>
          </a:p>
          <a:p>
            <a:pPr lvl="2">
              <a:lnSpc>
                <a:spcPct val="100000"/>
              </a:lnSpc>
            </a:pPr>
            <a:r>
              <a:rPr lang="en-GB" sz="2400" dirty="0">
                <a:latin typeface="UGent Panno Text" panose="02000506040000040003" pitchFamily="2" charset="0"/>
              </a:rPr>
              <a:t>temporal and geographical scope of the data</a:t>
            </a:r>
          </a:p>
          <a:p>
            <a:pPr lvl="2">
              <a:lnSpc>
                <a:spcPct val="100000"/>
              </a:lnSpc>
            </a:pPr>
            <a:r>
              <a:rPr lang="en-GB" sz="2400" dirty="0">
                <a:latin typeface="UGent Panno Text" panose="02000506040000040003" pitchFamily="2" charset="0"/>
              </a:rPr>
              <a:t>data is sensitive or not</a:t>
            </a:r>
          </a:p>
          <a:p>
            <a:pPr lvl="2">
              <a:lnSpc>
                <a:spcPct val="100000"/>
              </a:lnSpc>
            </a:pPr>
            <a:r>
              <a:rPr lang="en-GB" sz="2400" dirty="0">
                <a:latin typeface="UGent Panno Text" panose="02000506040000040003" pitchFamily="2" charset="0"/>
              </a:rPr>
              <a:t>access restrictions</a:t>
            </a:r>
          </a:p>
        </p:txBody>
      </p:sp>
      <p:sp>
        <p:nvSpPr>
          <p:cNvPr id="4" name="Text Placeholder 3">
            <a:extLst>
              <a:ext uri="{FF2B5EF4-FFF2-40B4-BE49-F238E27FC236}">
                <a16:creationId xmlns:a16="http://schemas.microsoft.com/office/drawing/2014/main" id="{54904B8C-2C61-A9EE-3FAA-9C11ECBBD8A7}"/>
              </a:ext>
            </a:extLst>
          </p:cNvPr>
          <p:cNvSpPr>
            <a:spLocks noGrp="1"/>
          </p:cNvSpPr>
          <p:nvPr>
            <p:ph type="body" idx="11"/>
          </p:nvPr>
        </p:nvSpPr>
        <p:spPr/>
        <p:txBody>
          <a:bodyPr/>
          <a:lstStyle/>
          <a:p>
            <a:r>
              <a:rPr lang="en-GB" dirty="0"/>
              <a:t>Bonus: Detect RDM needs</a:t>
            </a:r>
          </a:p>
        </p:txBody>
      </p:sp>
      <p:sp>
        <p:nvSpPr>
          <p:cNvPr id="2" name="Title 1">
            <a:extLst>
              <a:ext uri="{FF2B5EF4-FFF2-40B4-BE49-F238E27FC236}">
                <a16:creationId xmlns:a16="http://schemas.microsoft.com/office/drawing/2014/main" id="{D99D1590-6F87-47F1-BDEB-4397C74C0B4A}"/>
              </a:ext>
            </a:extLst>
          </p:cNvPr>
          <p:cNvSpPr>
            <a:spLocks noGrp="1"/>
          </p:cNvSpPr>
          <p:nvPr>
            <p:ph type="title"/>
          </p:nvPr>
        </p:nvSpPr>
        <p:spPr/>
        <p:txBody>
          <a:bodyPr/>
          <a:lstStyle/>
          <a:p>
            <a:r>
              <a:rPr lang="nl-BE" dirty="0">
                <a:latin typeface="Trebuchet MS" panose="020B0603020202020204" pitchFamily="34" charset="0"/>
              </a:rPr>
              <a:t>Data </a:t>
            </a:r>
            <a:r>
              <a:rPr lang="nl-BE" dirty="0" err="1">
                <a:latin typeface="Trebuchet MS" panose="020B0603020202020204" pitchFamily="34" charset="0"/>
              </a:rPr>
              <a:t>table</a:t>
            </a:r>
            <a:r>
              <a:rPr lang="nl-BE" dirty="0">
                <a:latin typeface="Trebuchet MS" panose="020B0603020202020204" pitchFamily="34" charset="0"/>
              </a:rPr>
              <a:t> (2)</a:t>
            </a:r>
            <a:endParaRPr lang="en-GB" dirty="0">
              <a:latin typeface="Trebuchet MS" panose="020B0603020202020204" pitchFamily="34" charset="0"/>
            </a:endParaRPr>
          </a:p>
        </p:txBody>
      </p:sp>
    </p:spTree>
    <p:extLst>
      <p:ext uri="{BB962C8B-B14F-4D97-AF65-F5344CB8AC3E}">
        <p14:creationId xmlns:p14="http://schemas.microsoft.com/office/powerpoint/2010/main" val="1750304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7">
            <a:extLst>
              <a:ext uri="{FF2B5EF4-FFF2-40B4-BE49-F238E27FC236}">
                <a16:creationId xmlns:a16="http://schemas.microsoft.com/office/drawing/2014/main" id="{A7A0EA61-8C7E-47C1-5A38-CD71F31DFFA0}"/>
              </a:ext>
            </a:extLst>
          </p:cNvPr>
          <p:cNvGraphicFramePr>
            <a:graphicFrameLocks noGrp="1"/>
          </p:cNvGraphicFramePr>
          <p:nvPr>
            <p:ph sz="quarter" idx="10"/>
            <p:extLst>
              <p:ext uri="{D42A27DB-BD31-4B8C-83A1-F6EECF244321}">
                <p14:modId xmlns:p14="http://schemas.microsoft.com/office/powerpoint/2010/main" val="2111506966"/>
              </p:ext>
            </p:extLst>
          </p:nvPr>
        </p:nvGraphicFramePr>
        <p:xfrm>
          <a:off x="792163" y="1941513"/>
          <a:ext cx="10607675" cy="4605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F4BFAED9-951E-244C-96D7-20C22A6A8A7F}"/>
              </a:ext>
            </a:extLst>
          </p:cNvPr>
          <p:cNvSpPr>
            <a:spLocks noGrp="1"/>
          </p:cNvSpPr>
          <p:nvPr>
            <p:ph type="body" idx="11"/>
          </p:nvPr>
        </p:nvSpPr>
        <p:spPr/>
        <p:txBody>
          <a:bodyPr anchor="ctr">
            <a:noAutofit/>
          </a:bodyPr>
          <a:lstStyle/>
          <a:p>
            <a:pPr>
              <a:lnSpc>
                <a:spcPct val="104000"/>
              </a:lnSpc>
            </a:pPr>
            <a:r>
              <a:rPr lang="en-US" dirty="0"/>
              <a:t>Questions</a:t>
            </a:r>
          </a:p>
        </p:txBody>
      </p:sp>
      <p:sp>
        <p:nvSpPr>
          <p:cNvPr id="7" name="Title 6">
            <a:extLst>
              <a:ext uri="{FF2B5EF4-FFF2-40B4-BE49-F238E27FC236}">
                <a16:creationId xmlns:a16="http://schemas.microsoft.com/office/drawing/2014/main" id="{887418E5-C53A-A023-1D85-A396852D260A}"/>
              </a:ext>
            </a:extLst>
          </p:cNvPr>
          <p:cNvSpPr>
            <a:spLocks noGrp="1"/>
          </p:cNvSpPr>
          <p:nvPr>
            <p:ph type="title"/>
          </p:nvPr>
        </p:nvSpPr>
        <p:spPr/>
        <p:txBody>
          <a:bodyPr anchor="ctr">
            <a:normAutofit/>
          </a:bodyPr>
          <a:lstStyle/>
          <a:p>
            <a:r>
              <a:rPr lang="en-US" u="none" dirty="0"/>
              <a:t>Ethical &amp; legal issues</a:t>
            </a:r>
            <a:endParaRPr lang="en-BE" dirty="0"/>
          </a:p>
        </p:txBody>
      </p:sp>
      <p:sp>
        <p:nvSpPr>
          <p:cNvPr id="4" name="Slide Number Placeholder 3" hidden="1">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4300" y="6292850"/>
            <a:ext cx="647700" cy="365125"/>
          </a:xfrm>
          <a:prstGeom prst="rect">
            <a:avLst/>
          </a:prstGeom>
        </p:spPr>
        <p:txBody>
          <a:bodyPr vert="horz" lIns="91440" tIns="45720" rIns="91440" bIns="45720" rtlCol="0" anchor="ctr"/>
          <a:lstStyle>
            <a:defPPr>
              <a:defRPr lang="en-US"/>
            </a:defPPr>
            <a:lvl1pPr marL="0" algn="r" defTabSz="1300368" rtl="0" eaLnBrk="1" latinLnBrk="0" hangingPunct="1">
              <a:defRPr sz="1200" kern="1200">
                <a:solidFill>
                  <a:srgbClr val="1E64C8"/>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pPr>
              <a:spcAft>
                <a:spcPts val="600"/>
              </a:spcAft>
            </a:pPr>
            <a:fld id="{47C64D7D-0942-4B2E-ABEE-131911B5EB03}" type="slidenum">
              <a:rPr lang="en-GB" smtClean="0"/>
              <a:pPr>
                <a:spcAft>
                  <a:spcPts val="600"/>
                </a:spcAft>
              </a:pPr>
              <a:t>24</a:t>
            </a:fld>
            <a:endParaRPr lang="en-GB" noProof="0"/>
          </a:p>
        </p:txBody>
      </p:sp>
    </p:spTree>
    <p:extLst>
      <p:ext uri="{BB962C8B-B14F-4D97-AF65-F5344CB8AC3E}">
        <p14:creationId xmlns:p14="http://schemas.microsoft.com/office/powerpoint/2010/main" val="1048951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AED07-5C2C-49F3-EB7E-C55B281DA1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3D5868-54BD-E137-6C2A-102DF6E687A0}"/>
              </a:ext>
            </a:extLst>
          </p:cNvPr>
          <p:cNvSpPr>
            <a:spLocks noGrp="1"/>
          </p:cNvSpPr>
          <p:nvPr>
            <p:ph type="body" idx="11"/>
          </p:nvPr>
        </p:nvSpPr>
        <p:spPr>
          <a:xfrm>
            <a:off x="792000" y="1370911"/>
            <a:ext cx="10608000" cy="361771"/>
          </a:xfrm>
        </p:spPr>
        <p:txBody>
          <a:bodyPr anchor="ctr">
            <a:normAutofit fontScale="70000" lnSpcReduction="20000"/>
          </a:bodyPr>
          <a:lstStyle/>
          <a:p>
            <a:pPr>
              <a:lnSpc>
                <a:spcPct val="104000"/>
              </a:lnSpc>
            </a:pPr>
            <a:r>
              <a:rPr lang="en-US" sz="2800" u="none" dirty="0"/>
              <a:t>Questions</a:t>
            </a:r>
            <a:endParaRPr lang="en-US" sz="1700" dirty="0"/>
          </a:p>
        </p:txBody>
      </p:sp>
      <p:sp>
        <p:nvSpPr>
          <p:cNvPr id="7" name="Title 6">
            <a:extLst>
              <a:ext uri="{FF2B5EF4-FFF2-40B4-BE49-F238E27FC236}">
                <a16:creationId xmlns:a16="http://schemas.microsoft.com/office/drawing/2014/main" id="{6B280BE3-8B84-F15D-F7A9-D863BA59F31E}"/>
              </a:ext>
            </a:extLst>
          </p:cNvPr>
          <p:cNvSpPr>
            <a:spLocks noGrp="1"/>
          </p:cNvSpPr>
          <p:nvPr>
            <p:ph type="title"/>
          </p:nvPr>
        </p:nvSpPr>
        <p:spPr>
          <a:xfrm>
            <a:off x="792000" y="602673"/>
            <a:ext cx="10608000" cy="715072"/>
          </a:xfrm>
        </p:spPr>
        <p:txBody>
          <a:bodyPr anchor="ctr">
            <a:normAutofit/>
          </a:bodyPr>
          <a:lstStyle/>
          <a:p>
            <a:r>
              <a:rPr lang="en-US" u="none" dirty="0"/>
              <a:t>Ethical &amp; legal issues</a:t>
            </a:r>
            <a:endParaRPr lang="en-BE" dirty="0"/>
          </a:p>
        </p:txBody>
      </p:sp>
      <p:graphicFrame>
        <p:nvGraphicFramePr>
          <p:cNvPr id="11" name="Content Placeholder 7">
            <a:extLst>
              <a:ext uri="{FF2B5EF4-FFF2-40B4-BE49-F238E27FC236}">
                <a16:creationId xmlns:a16="http://schemas.microsoft.com/office/drawing/2014/main" id="{77B9448C-334F-5F29-3406-E9BB0FB60E08}"/>
              </a:ext>
            </a:extLst>
          </p:cNvPr>
          <p:cNvGraphicFramePr>
            <a:graphicFrameLocks noGrp="1"/>
          </p:cNvGraphicFramePr>
          <p:nvPr>
            <p:ph sz="quarter" idx="10"/>
            <p:extLst>
              <p:ext uri="{D42A27DB-BD31-4B8C-83A1-F6EECF244321}">
                <p14:modId xmlns:p14="http://schemas.microsoft.com/office/powerpoint/2010/main" val="652420867"/>
              </p:ext>
            </p:extLst>
          </p:nvPr>
        </p:nvGraphicFramePr>
        <p:xfrm>
          <a:off x="792000" y="1941197"/>
          <a:ext cx="10608000" cy="4605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hidden="1">
            <a:extLst>
              <a:ext uri="{FF2B5EF4-FFF2-40B4-BE49-F238E27FC236}">
                <a16:creationId xmlns:a16="http://schemas.microsoft.com/office/drawing/2014/main" id="{1911E540-1627-8B18-8640-D38C9DDD4CF9}"/>
              </a:ext>
            </a:extLst>
          </p:cNvPr>
          <p:cNvSpPr>
            <a:spLocks noGrp="1"/>
          </p:cNvSpPr>
          <p:nvPr>
            <p:ph type="sldNum" sz="quarter" idx="4294967295"/>
          </p:nvPr>
        </p:nvSpPr>
        <p:spPr>
          <a:xfrm>
            <a:off x="11544300" y="6292850"/>
            <a:ext cx="647700" cy="365125"/>
          </a:xfrm>
          <a:prstGeom prst="rect">
            <a:avLst/>
          </a:prstGeom>
        </p:spPr>
        <p:txBody>
          <a:bodyPr vert="horz" lIns="91440" tIns="45720" rIns="91440" bIns="45720" rtlCol="0" anchor="ctr"/>
          <a:lstStyle>
            <a:defPPr>
              <a:defRPr lang="en-US"/>
            </a:defPPr>
            <a:lvl1pPr marL="0" algn="r" defTabSz="1300368" rtl="0" eaLnBrk="1" latinLnBrk="0" hangingPunct="1">
              <a:defRPr sz="1200" kern="1200">
                <a:solidFill>
                  <a:srgbClr val="1E64C8"/>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pPr>
              <a:spcAft>
                <a:spcPts val="600"/>
              </a:spcAft>
            </a:pPr>
            <a:fld id="{47C64D7D-0942-4B2E-ABEE-131911B5EB03}" type="slidenum">
              <a:rPr lang="en-GB" smtClean="0"/>
              <a:pPr>
                <a:spcAft>
                  <a:spcPts val="600"/>
                </a:spcAft>
              </a:pPr>
              <a:t>25</a:t>
            </a:fld>
            <a:endParaRPr lang="en-GB" noProof="0"/>
          </a:p>
        </p:txBody>
      </p:sp>
    </p:spTree>
    <p:extLst>
      <p:ext uri="{BB962C8B-B14F-4D97-AF65-F5344CB8AC3E}">
        <p14:creationId xmlns:p14="http://schemas.microsoft.com/office/powerpoint/2010/main" val="2500254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D68B9-32C3-F380-A03B-7F0B6A466C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B4292B-39E4-13B4-C027-0FBBD72F459D}"/>
              </a:ext>
            </a:extLst>
          </p:cNvPr>
          <p:cNvSpPr>
            <a:spLocks noGrp="1"/>
          </p:cNvSpPr>
          <p:nvPr>
            <p:ph type="body" idx="11"/>
          </p:nvPr>
        </p:nvSpPr>
        <p:spPr>
          <a:xfrm>
            <a:off x="792000" y="1370911"/>
            <a:ext cx="10608000" cy="361771"/>
          </a:xfrm>
        </p:spPr>
        <p:txBody>
          <a:bodyPr anchor="ctr">
            <a:normAutofit fontScale="70000" lnSpcReduction="20000"/>
          </a:bodyPr>
          <a:lstStyle/>
          <a:p>
            <a:pPr>
              <a:lnSpc>
                <a:spcPct val="104000"/>
              </a:lnSpc>
            </a:pPr>
            <a:r>
              <a:rPr lang="en-US" sz="2800" u="none" dirty="0"/>
              <a:t>Questions</a:t>
            </a:r>
            <a:endParaRPr lang="en-US" sz="1700" dirty="0"/>
          </a:p>
        </p:txBody>
      </p:sp>
      <p:sp>
        <p:nvSpPr>
          <p:cNvPr id="7" name="Title 6">
            <a:extLst>
              <a:ext uri="{FF2B5EF4-FFF2-40B4-BE49-F238E27FC236}">
                <a16:creationId xmlns:a16="http://schemas.microsoft.com/office/drawing/2014/main" id="{BEFC3DB5-E04B-9B4A-FB75-8C0517907081}"/>
              </a:ext>
            </a:extLst>
          </p:cNvPr>
          <p:cNvSpPr>
            <a:spLocks noGrp="1"/>
          </p:cNvSpPr>
          <p:nvPr>
            <p:ph type="title"/>
          </p:nvPr>
        </p:nvSpPr>
        <p:spPr>
          <a:xfrm>
            <a:off x="792000" y="602673"/>
            <a:ext cx="10608000" cy="715072"/>
          </a:xfrm>
        </p:spPr>
        <p:txBody>
          <a:bodyPr anchor="ctr">
            <a:normAutofit/>
          </a:bodyPr>
          <a:lstStyle/>
          <a:p>
            <a:r>
              <a:rPr lang="en-US" u="none" dirty="0"/>
              <a:t>Data documentation &amp; metadata</a:t>
            </a:r>
          </a:p>
        </p:txBody>
      </p:sp>
      <p:graphicFrame>
        <p:nvGraphicFramePr>
          <p:cNvPr id="11" name="Content Placeholder 7">
            <a:extLst>
              <a:ext uri="{FF2B5EF4-FFF2-40B4-BE49-F238E27FC236}">
                <a16:creationId xmlns:a16="http://schemas.microsoft.com/office/drawing/2014/main" id="{05BD32D0-22FF-AE6E-7601-D4D58A1FA040}"/>
              </a:ext>
            </a:extLst>
          </p:cNvPr>
          <p:cNvGraphicFramePr>
            <a:graphicFrameLocks noGrp="1"/>
          </p:cNvGraphicFramePr>
          <p:nvPr>
            <p:ph sz="quarter" idx="10"/>
            <p:extLst>
              <p:ext uri="{D42A27DB-BD31-4B8C-83A1-F6EECF244321}">
                <p14:modId xmlns:p14="http://schemas.microsoft.com/office/powerpoint/2010/main" val="2353251202"/>
              </p:ext>
            </p:extLst>
          </p:nvPr>
        </p:nvGraphicFramePr>
        <p:xfrm>
          <a:off x="792000" y="1941197"/>
          <a:ext cx="10608000" cy="4605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hidden="1">
            <a:extLst>
              <a:ext uri="{FF2B5EF4-FFF2-40B4-BE49-F238E27FC236}">
                <a16:creationId xmlns:a16="http://schemas.microsoft.com/office/drawing/2014/main" id="{4C8FBA10-F5FD-6AE7-4498-0BBC136EAF01}"/>
              </a:ext>
            </a:extLst>
          </p:cNvPr>
          <p:cNvSpPr>
            <a:spLocks noGrp="1"/>
          </p:cNvSpPr>
          <p:nvPr>
            <p:ph type="sldNum" sz="quarter" idx="4294967295"/>
          </p:nvPr>
        </p:nvSpPr>
        <p:spPr>
          <a:xfrm>
            <a:off x="11544300" y="6292850"/>
            <a:ext cx="647700" cy="365125"/>
          </a:xfrm>
          <a:prstGeom prst="rect">
            <a:avLst/>
          </a:prstGeom>
        </p:spPr>
        <p:txBody>
          <a:bodyPr vert="horz" lIns="91440" tIns="45720" rIns="91440" bIns="45720" rtlCol="0" anchor="ctr"/>
          <a:lstStyle>
            <a:defPPr>
              <a:defRPr lang="en-US"/>
            </a:defPPr>
            <a:lvl1pPr marL="0" algn="r" defTabSz="1300368" rtl="0" eaLnBrk="1" latinLnBrk="0" hangingPunct="1">
              <a:defRPr sz="1200" kern="1200">
                <a:solidFill>
                  <a:srgbClr val="1E64C8"/>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pPr>
              <a:spcAft>
                <a:spcPts val="600"/>
              </a:spcAft>
            </a:pPr>
            <a:fld id="{47C64D7D-0942-4B2E-ABEE-131911B5EB03}" type="slidenum">
              <a:rPr lang="en-GB" smtClean="0"/>
              <a:pPr>
                <a:spcAft>
                  <a:spcPts val="600"/>
                </a:spcAft>
              </a:pPr>
              <a:t>26</a:t>
            </a:fld>
            <a:endParaRPr lang="en-GB" noProof="0"/>
          </a:p>
        </p:txBody>
      </p:sp>
    </p:spTree>
    <p:extLst>
      <p:ext uri="{BB962C8B-B14F-4D97-AF65-F5344CB8AC3E}">
        <p14:creationId xmlns:p14="http://schemas.microsoft.com/office/powerpoint/2010/main" val="3493662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C61AFD2-FE8B-9179-D1C6-51FB980F2A13}"/>
              </a:ext>
            </a:extLst>
          </p:cNvPr>
          <p:cNvSpPr>
            <a:spLocks noGrp="1"/>
          </p:cNvSpPr>
          <p:nvPr>
            <p:ph type="title"/>
          </p:nvPr>
        </p:nvSpPr>
        <p:spPr>
          <a:xfrm>
            <a:off x="792000" y="602673"/>
            <a:ext cx="10608000" cy="709135"/>
          </a:xfrm>
        </p:spPr>
        <p:txBody>
          <a:bodyPr/>
          <a:lstStyle/>
          <a:p>
            <a:endParaRPr lang="en-US" dirty="0"/>
          </a:p>
        </p:txBody>
      </p:sp>
      <p:graphicFrame>
        <p:nvGraphicFramePr>
          <p:cNvPr id="9" name="Content Placeholder 6">
            <a:extLst>
              <a:ext uri="{FF2B5EF4-FFF2-40B4-BE49-F238E27FC236}">
                <a16:creationId xmlns:a16="http://schemas.microsoft.com/office/drawing/2014/main" id="{B2D40375-0D73-A95D-4288-C3FC754F5823}"/>
              </a:ext>
            </a:extLst>
          </p:cNvPr>
          <p:cNvGraphicFramePr>
            <a:graphicFrameLocks noGrp="1"/>
          </p:cNvGraphicFramePr>
          <p:nvPr>
            <p:ph sz="quarter" idx="10"/>
            <p:extLst>
              <p:ext uri="{D42A27DB-BD31-4B8C-83A1-F6EECF244321}">
                <p14:modId xmlns:p14="http://schemas.microsoft.com/office/powerpoint/2010/main" val="404978175"/>
              </p:ext>
            </p:extLst>
          </p:nvPr>
        </p:nvGraphicFramePr>
        <p:xfrm>
          <a:off x="792000" y="1941197"/>
          <a:ext cx="10608000" cy="1705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CB34EB12-74CC-DE08-14C0-C30CCEC4C671}"/>
              </a:ext>
            </a:extLst>
          </p:cNvPr>
          <p:cNvGraphicFramePr>
            <a:graphicFrameLocks/>
          </p:cNvGraphicFramePr>
          <p:nvPr>
            <p:extLst>
              <p:ext uri="{D42A27DB-BD31-4B8C-83A1-F6EECF244321}">
                <p14:modId xmlns:p14="http://schemas.microsoft.com/office/powerpoint/2010/main" val="2709605959"/>
              </p:ext>
            </p:extLst>
          </p:nvPr>
        </p:nvGraphicFramePr>
        <p:xfrm>
          <a:off x="2447379" y="3701314"/>
          <a:ext cx="6559986" cy="20409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14236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0962754" y="6292057"/>
            <a:ext cx="648236" cy="365125"/>
          </a:xfrm>
          <a:prstGeom prst="rect">
            <a:avLst/>
          </a:prstGeom>
        </p:spPr>
        <p:txBody>
          <a:bodyPr vert="horz" lIns="91440" tIns="45720" rIns="91440" bIns="45720" rtlCol="0" anchor="ctr"/>
          <a:lstStyle>
            <a:defPPr>
              <a:defRPr lang="en-US"/>
            </a:defPPr>
            <a:lvl1pPr marL="0" algn="r" defTabSz="1300368" rtl="0" eaLnBrk="1" latinLnBrk="0" hangingPunct="1">
              <a:defRPr sz="1200" kern="1200">
                <a:solidFill>
                  <a:srgbClr val="1E64C8"/>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47C64D7D-0942-4B2E-ABEE-131911B5EB03}" type="slidenum">
              <a:rPr lang="en-GB" smtClean="0"/>
              <a:pPr/>
              <a:t>28</a:t>
            </a:fld>
            <a:endParaRPr lang="en-GB" noProof="0" dirty="0"/>
          </a:p>
        </p:txBody>
      </p:sp>
      <p:grpSp>
        <p:nvGrpSpPr>
          <p:cNvPr id="11" name="Group 10">
            <a:extLst>
              <a:ext uri="{FF2B5EF4-FFF2-40B4-BE49-F238E27FC236}">
                <a16:creationId xmlns:a16="http://schemas.microsoft.com/office/drawing/2014/main" id="{CFAE062A-09DF-4D8A-8398-535DAFE54679}"/>
              </a:ext>
            </a:extLst>
          </p:cNvPr>
          <p:cNvGrpSpPr/>
          <p:nvPr/>
        </p:nvGrpSpPr>
        <p:grpSpPr>
          <a:xfrm>
            <a:off x="5803100" y="2710606"/>
            <a:ext cx="4300869" cy="3900185"/>
            <a:chOff x="8038658" y="3102916"/>
            <a:chExt cx="4300869" cy="3900185"/>
          </a:xfrm>
        </p:grpSpPr>
        <p:grpSp>
          <p:nvGrpSpPr>
            <p:cNvPr id="9" name="Group 8">
              <a:extLst>
                <a:ext uri="{FF2B5EF4-FFF2-40B4-BE49-F238E27FC236}">
                  <a16:creationId xmlns:a16="http://schemas.microsoft.com/office/drawing/2014/main" id="{476F3F44-E481-4F63-8165-AB9EAF721B46}"/>
                </a:ext>
              </a:extLst>
            </p:cNvPr>
            <p:cNvGrpSpPr/>
            <p:nvPr/>
          </p:nvGrpSpPr>
          <p:grpSpPr>
            <a:xfrm>
              <a:off x="8038658" y="3102916"/>
              <a:ext cx="4300869" cy="3147782"/>
              <a:chOff x="8022250" y="2987970"/>
              <a:chExt cx="3995626" cy="2891873"/>
            </a:xfrm>
          </p:grpSpPr>
          <p:pic>
            <p:nvPicPr>
              <p:cNvPr id="5" name="Picture 4">
                <a:extLst>
                  <a:ext uri="{FF2B5EF4-FFF2-40B4-BE49-F238E27FC236}">
                    <a16:creationId xmlns:a16="http://schemas.microsoft.com/office/drawing/2014/main" id="{04AC05DB-1775-4850-A7AC-2FAAE3CFF511}"/>
                  </a:ext>
                </a:extLst>
              </p:cNvPr>
              <p:cNvPicPr>
                <a:picLocks noChangeAspect="1"/>
              </p:cNvPicPr>
              <p:nvPr/>
            </p:nvPicPr>
            <p:blipFill rotWithShape="1">
              <a:blip r:embed="rId2"/>
              <a:srcRect l="60712" t="3095" b="56667"/>
              <a:stretch/>
            </p:blipFill>
            <p:spPr>
              <a:xfrm>
                <a:off x="8022250" y="2987970"/>
                <a:ext cx="3995626" cy="28918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AC23592C-0ADB-464E-9B17-6A2C14D1D16B}"/>
                  </a:ext>
                </a:extLst>
              </p:cNvPr>
              <p:cNvSpPr/>
              <p:nvPr/>
            </p:nvSpPr>
            <p:spPr>
              <a:xfrm>
                <a:off x="8037420" y="5298197"/>
                <a:ext cx="1562621" cy="561213"/>
              </a:xfrm>
              <a:prstGeom prst="rect">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chemeClr val="tx1"/>
                  </a:solidFill>
                </a:endParaRPr>
              </a:p>
            </p:txBody>
          </p:sp>
        </p:grpSp>
        <p:sp>
          <p:nvSpPr>
            <p:cNvPr id="10" name="Rectangle 9">
              <a:extLst>
                <a:ext uri="{FF2B5EF4-FFF2-40B4-BE49-F238E27FC236}">
                  <a16:creationId xmlns:a16="http://schemas.microsoft.com/office/drawing/2014/main" id="{C4EFD8B9-4AE6-4AAE-9A60-A146B01FA8B5}"/>
                </a:ext>
              </a:extLst>
            </p:cNvPr>
            <p:cNvSpPr/>
            <p:nvPr/>
          </p:nvSpPr>
          <p:spPr>
            <a:xfrm>
              <a:off x="8038658" y="6356770"/>
              <a:ext cx="4104046" cy="646331"/>
            </a:xfrm>
            <a:prstGeom prst="rect">
              <a:avLst/>
            </a:prstGeom>
          </p:spPr>
          <p:txBody>
            <a:bodyPr wrap="square">
              <a:spAutoFit/>
            </a:bodyPr>
            <a:lstStyle/>
            <a:p>
              <a:pPr algn="ctr"/>
              <a:r>
                <a:rPr lang="en-US" sz="1200" dirty="0" err="1"/>
                <a:t>Jupyter</a:t>
              </a:r>
              <a:r>
                <a:rPr lang="en-US" sz="1200" dirty="0"/>
                <a:t> notebooks</a:t>
              </a:r>
              <a:endParaRPr lang="nl-BE" sz="1200" dirty="0"/>
            </a:p>
            <a:p>
              <a:r>
                <a:rPr lang="nl-BE" sz="1200" dirty="0">
                  <a:hlinkClick r:id="rId3"/>
                </a:rPr>
                <a:t>https://opendreamkit.org/2017/11/02/use-case-publishing-reproducible-notebooks/</a:t>
              </a:r>
              <a:r>
                <a:rPr lang="nl-BE" sz="1200" dirty="0"/>
                <a:t> </a:t>
              </a:r>
            </a:p>
          </p:txBody>
        </p:sp>
      </p:grpSp>
      <p:pic>
        <p:nvPicPr>
          <p:cNvPr id="12" name="Picture 11">
            <a:extLst>
              <a:ext uri="{FF2B5EF4-FFF2-40B4-BE49-F238E27FC236}">
                <a16:creationId xmlns:a16="http://schemas.microsoft.com/office/drawing/2014/main" id="{F7403C66-0782-4568-86AB-C324C5609922}"/>
              </a:ext>
            </a:extLst>
          </p:cNvPr>
          <p:cNvPicPr>
            <a:picLocks noChangeAspect="1"/>
          </p:cNvPicPr>
          <p:nvPr/>
        </p:nvPicPr>
        <p:blipFill>
          <a:blip r:embed="rId4"/>
          <a:stretch>
            <a:fillRect/>
          </a:stretch>
        </p:blipFill>
        <p:spPr>
          <a:xfrm>
            <a:off x="2656856" y="2746797"/>
            <a:ext cx="2468880" cy="1389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497E65C-AA18-4F85-8963-33FB6325090E}"/>
              </a:ext>
            </a:extLst>
          </p:cNvPr>
          <p:cNvPicPr>
            <a:picLocks noChangeAspect="1"/>
          </p:cNvPicPr>
          <p:nvPr/>
        </p:nvPicPr>
        <p:blipFill>
          <a:blip r:embed="rId5"/>
          <a:stretch>
            <a:fillRect/>
          </a:stretch>
        </p:blipFill>
        <p:spPr>
          <a:xfrm>
            <a:off x="2656856" y="4378512"/>
            <a:ext cx="2468880" cy="1440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4D2797DA-8E23-4D06-8DF8-D7E991CC898D}"/>
              </a:ext>
            </a:extLst>
          </p:cNvPr>
          <p:cNvSpPr txBox="1"/>
          <p:nvPr/>
        </p:nvSpPr>
        <p:spPr>
          <a:xfrm flipH="1">
            <a:off x="2590909" y="5928411"/>
            <a:ext cx="2634307" cy="293607"/>
          </a:xfrm>
          <a:prstGeom prst="rect">
            <a:avLst/>
          </a:prstGeom>
          <a:noFill/>
        </p:spPr>
        <p:txBody>
          <a:bodyPr wrap="square" rtlCol="0">
            <a:spAutoFit/>
          </a:bodyPr>
          <a:lstStyle/>
          <a:p>
            <a:pPr algn="l">
              <a:lnSpc>
                <a:spcPct val="120000"/>
              </a:lnSpc>
            </a:pPr>
            <a:r>
              <a:rPr lang="en-US" sz="1200" dirty="0"/>
              <a:t>Paper and electronic lab notebooks</a:t>
            </a:r>
            <a:endParaRPr lang="nl-BE" sz="1200" dirty="0"/>
          </a:p>
        </p:txBody>
      </p:sp>
      <p:pic>
        <p:nvPicPr>
          <p:cNvPr id="15" name="Picture 14">
            <a:extLst>
              <a:ext uri="{FF2B5EF4-FFF2-40B4-BE49-F238E27FC236}">
                <a16:creationId xmlns:a16="http://schemas.microsoft.com/office/drawing/2014/main" id="{21B1536B-AF35-4C18-A538-F0A714A997D1}"/>
              </a:ext>
            </a:extLst>
          </p:cNvPr>
          <p:cNvPicPr>
            <a:picLocks noChangeAspect="1"/>
          </p:cNvPicPr>
          <p:nvPr/>
        </p:nvPicPr>
        <p:blipFill>
          <a:blip r:embed="rId6"/>
          <a:stretch>
            <a:fillRect/>
          </a:stretch>
        </p:blipFill>
        <p:spPr>
          <a:xfrm>
            <a:off x="6137569" y="388044"/>
            <a:ext cx="3669835" cy="175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F683F74E-1CC5-46CF-B4B9-322695FBCA62}"/>
              </a:ext>
            </a:extLst>
          </p:cNvPr>
          <p:cNvSpPr txBox="1"/>
          <p:nvPr/>
        </p:nvSpPr>
        <p:spPr>
          <a:xfrm flipH="1">
            <a:off x="7289631" y="2209642"/>
            <a:ext cx="1122381" cy="293607"/>
          </a:xfrm>
          <a:prstGeom prst="rect">
            <a:avLst/>
          </a:prstGeom>
          <a:noFill/>
        </p:spPr>
        <p:txBody>
          <a:bodyPr wrap="square" rtlCol="0">
            <a:spAutoFit/>
          </a:bodyPr>
          <a:lstStyle/>
          <a:p>
            <a:pPr algn="l">
              <a:lnSpc>
                <a:spcPct val="120000"/>
              </a:lnSpc>
            </a:pPr>
            <a:r>
              <a:rPr lang="en-US" sz="1200" dirty="0"/>
              <a:t>Codebooks</a:t>
            </a:r>
            <a:endParaRPr lang="nl-BE" sz="1200" dirty="0"/>
          </a:p>
        </p:txBody>
      </p:sp>
      <p:pic>
        <p:nvPicPr>
          <p:cNvPr id="17" name="Picture 16">
            <a:extLst>
              <a:ext uri="{FF2B5EF4-FFF2-40B4-BE49-F238E27FC236}">
                <a16:creationId xmlns:a16="http://schemas.microsoft.com/office/drawing/2014/main" id="{D552960C-AF7E-4F03-8AD6-9D4CAAD59AAE}"/>
              </a:ext>
            </a:extLst>
          </p:cNvPr>
          <p:cNvPicPr>
            <a:picLocks noChangeAspect="1"/>
          </p:cNvPicPr>
          <p:nvPr/>
        </p:nvPicPr>
        <p:blipFill>
          <a:blip r:embed="rId7"/>
          <a:stretch>
            <a:fillRect/>
          </a:stretch>
        </p:blipFill>
        <p:spPr>
          <a:xfrm>
            <a:off x="2339815" y="388046"/>
            <a:ext cx="3266529" cy="17527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0A0382D1-B1AD-4649-90D8-03D6B4B50035}"/>
              </a:ext>
            </a:extLst>
          </p:cNvPr>
          <p:cNvSpPr txBox="1"/>
          <p:nvPr/>
        </p:nvSpPr>
        <p:spPr>
          <a:xfrm flipH="1">
            <a:off x="3346805" y="2245647"/>
            <a:ext cx="1122381" cy="293607"/>
          </a:xfrm>
          <a:prstGeom prst="rect">
            <a:avLst/>
          </a:prstGeom>
          <a:noFill/>
        </p:spPr>
        <p:txBody>
          <a:bodyPr wrap="square" rtlCol="0">
            <a:spAutoFit/>
          </a:bodyPr>
          <a:lstStyle/>
          <a:p>
            <a:pPr algn="l">
              <a:lnSpc>
                <a:spcPct val="120000"/>
              </a:lnSpc>
            </a:pPr>
            <a:r>
              <a:rPr lang="en-US" sz="1200" dirty="0"/>
              <a:t>Readme files</a:t>
            </a:r>
            <a:endParaRPr lang="nl-BE" sz="1200" dirty="0"/>
          </a:p>
        </p:txBody>
      </p:sp>
    </p:spTree>
    <p:extLst>
      <p:ext uri="{BB962C8B-B14F-4D97-AF65-F5344CB8AC3E}">
        <p14:creationId xmlns:p14="http://schemas.microsoft.com/office/powerpoint/2010/main" val="177599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7"/>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2110DC8-1E0B-4EA8-2CF1-12BCF6A51A3A}"/>
              </a:ext>
            </a:extLst>
          </p:cNvPr>
          <p:cNvSpPr>
            <a:spLocks noGrp="1"/>
          </p:cNvSpPr>
          <p:nvPr>
            <p:ph sz="quarter" idx="10"/>
          </p:nvPr>
        </p:nvSpPr>
        <p:spPr/>
        <p:txBody>
          <a:bodyPr/>
          <a:lstStyle/>
          <a:p>
            <a:r>
              <a:rPr lang="en-US" dirty="0"/>
              <a:t>Where will data be stored? </a:t>
            </a:r>
          </a:p>
          <a:p>
            <a:r>
              <a:rPr lang="en-US" dirty="0"/>
              <a:t>How will the data be backed up?</a:t>
            </a:r>
          </a:p>
          <a:p>
            <a:r>
              <a:rPr lang="en-US" dirty="0"/>
              <a:t>Is there sufficient storage &amp; backup capacity during the project? If yes, specify concisely. If no or insufficient storage or backup capacities are available, then explain how this will be taken care of.</a:t>
            </a:r>
          </a:p>
          <a:p>
            <a:r>
              <a:rPr lang="en-US" dirty="0"/>
              <a:t>What are the expected costs for data storage &amp; backup during the project? How will these costs be covered? </a:t>
            </a:r>
          </a:p>
          <a:p>
            <a:r>
              <a:rPr lang="en-US" dirty="0"/>
              <a:t>Data security: how will you ensure that the data are securely stored and not accessed or modified by </a:t>
            </a:r>
            <a:r>
              <a:rPr lang="en-US" dirty="0" err="1"/>
              <a:t>unauthorised</a:t>
            </a:r>
            <a:r>
              <a:rPr lang="en-US" dirty="0"/>
              <a:t> persons? </a:t>
            </a:r>
          </a:p>
          <a:p>
            <a:endParaRPr lang="en-BE" dirty="0"/>
          </a:p>
        </p:txBody>
      </p:sp>
      <p:sp>
        <p:nvSpPr>
          <p:cNvPr id="3" name="Content Placeholder 2">
            <a:extLst>
              <a:ext uri="{FF2B5EF4-FFF2-40B4-BE49-F238E27FC236}">
                <a16:creationId xmlns:a16="http://schemas.microsoft.com/office/drawing/2014/main" id="{F4BFAED9-951E-244C-96D7-20C22A6A8A7F}"/>
              </a:ext>
            </a:extLst>
          </p:cNvPr>
          <p:cNvSpPr>
            <a:spLocks noGrp="1"/>
          </p:cNvSpPr>
          <p:nvPr>
            <p:ph type="body" idx="11"/>
          </p:nvPr>
        </p:nvSpPr>
        <p:spPr/>
        <p:txBody>
          <a:bodyPr anchor="t"/>
          <a:lstStyle/>
          <a:p>
            <a:r>
              <a:rPr lang="en-US" u="none" dirty="0">
                <a:latin typeface="Trebuchet MS" panose="020B0603020202020204" pitchFamily="34" charset="0"/>
              </a:rPr>
              <a:t>Questions </a:t>
            </a:r>
            <a:endParaRPr lang="en-US" dirty="0">
              <a:latin typeface="Trebuchet MS" panose="020B0603020202020204" pitchFamily="34" charset="0"/>
            </a:endParaRPr>
          </a:p>
        </p:txBody>
      </p:sp>
      <p:sp>
        <p:nvSpPr>
          <p:cNvPr id="2" name="Title 1">
            <a:extLst>
              <a:ext uri="{FF2B5EF4-FFF2-40B4-BE49-F238E27FC236}">
                <a16:creationId xmlns:a16="http://schemas.microsoft.com/office/drawing/2014/main" id="{8AC80333-758F-A653-37D3-A60EA84CEFEE}"/>
              </a:ext>
            </a:extLst>
          </p:cNvPr>
          <p:cNvSpPr>
            <a:spLocks noGrp="1"/>
          </p:cNvSpPr>
          <p:nvPr>
            <p:ph type="title"/>
          </p:nvPr>
        </p:nvSpPr>
        <p:spPr/>
        <p:txBody>
          <a:bodyPr/>
          <a:lstStyle/>
          <a:p>
            <a:r>
              <a:rPr lang="en-GB" dirty="0"/>
              <a:t>Data storage &amp; backup</a:t>
            </a:r>
            <a:endParaRPr lang="en-BE" dirty="0"/>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4300" y="6292850"/>
            <a:ext cx="647700" cy="365125"/>
          </a:xfrm>
          <a:prstGeom prst="rect">
            <a:avLst/>
          </a:prstGeom>
        </p:spPr>
        <p:txBody>
          <a:bodyPr vert="horz" lIns="91440" tIns="45720" rIns="91440" bIns="45720" rtlCol="0" anchor="ctr"/>
          <a:lstStyle>
            <a:defPPr>
              <a:defRPr lang="en-US"/>
            </a:defPPr>
            <a:lvl1pPr marL="0" algn="r" defTabSz="1300368" rtl="0" eaLnBrk="1" latinLnBrk="0" hangingPunct="1">
              <a:defRPr sz="1200" kern="1200">
                <a:solidFill>
                  <a:srgbClr val="1E64C8"/>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47C64D7D-0942-4B2E-ABEE-131911B5EB03}" type="slidenum">
              <a:rPr lang="en-GB" smtClean="0"/>
              <a:pPr/>
              <a:t>29</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847282" y="449036"/>
            <a:ext cx="7940278"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endParaRPr lang="en-US" sz="2531" dirty="0">
              <a:latin typeface="UGent Panno Text" panose="02000506040000040003" pitchFamily="2" charset="0"/>
            </a:endParaRPr>
          </a:p>
        </p:txBody>
      </p:sp>
    </p:spTree>
    <p:extLst>
      <p:ext uri="{BB962C8B-B14F-4D97-AF65-F5344CB8AC3E}">
        <p14:creationId xmlns:p14="http://schemas.microsoft.com/office/powerpoint/2010/main" val="319034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269F5FB2-D2A1-D611-25C8-E94724C6D3B1}"/>
              </a:ext>
            </a:extLst>
          </p:cNvPr>
          <p:cNvGraphicFramePr>
            <a:graphicFrameLocks noGrp="1"/>
          </p:cNvGraphicFramePr>
          <p:nvPr>
            <p:ph sz="quarter" idx="10"/>
            <p:extLst>
              <p:ext uri="{D42A27DB-BD31-4B8C-83A1-F6EECF244321}">
                <p14:modId xmlns:p14="http://schemas.microsoft.com/office/powerpoint/2010/main" val="1788820006"/>
              </p:ext>
            </p:extLst>
          </p:nvPr>
        </p:nvGraphicFramePr>
        <p:xfrm>
          <a:off x="792163" y="1941513"/>
          <a:ext cx="10607670" cy="4739640"/>
        </p:xfrm>
        <a:graphic>
          <a:graphicData uri="http://schemas.openxmlformats.org/drawingml/2006/table">
            <a:tbl>
              <a:tblPr firstRow="1" bandRow="1">
                <a:tableStyleId>{7E9639D4-E3E2-4D34-9284-5A2195B3D0D7}</a:tableStyleId>
              </a:tblPr>
              <a:tblGrid>
                <a:gridCol w="1767945">
                  <a:extLst>
                    <a:ext uri="{9D8B030D-6E8A-4147-A177-3AD203B41FA5}">
                      <a16:colId xmlns:a16="http://schemas.microsoft.com/office/drawing/2014/main" val="2589949992"/>
                    </a:ext>
                  </a:extLst>
                </a:gridCol>
                <a:gridCol w="1767945">
                  <a:extLst>
                    <a:ext uri="{9D8B030D-6E8A-4147-A177-3AD203B41FA5}">
                      <a16:colId xmlns:a16="http://schemas.microsoft.com/office/drawing/2014/main" val="2367187470"/>
                    </a:ext>
                  </a:extLst>
                </a:gridCol>
                <a:gridCol w="1767945">
                  <a:extLst>
                    <a:ext uri="{9D8B030D-6E8A-4147-A177-3AD203B41FA5}">
                      <a16:colId xmlns:a16="http://schemas.microsoft.com/office/drawing/2014/main" val="770013766"/>
                    </a:ext>
                  </a:extLst>
                </a:gridCol>
                <a:gridCol w="1767945">
                  <a:extLst>
                    <a:ext uri="{9D8B030D-6E8A-4147-A177-3AD203B41FA5}">
                      <a16:colId xmlns:a16="http://schemas.microsoft.com/office/drawing/2014/main" val="416139784"/>
                    </a:ext>
                  </a:extLst>
                </a:gridCol>
                <a:gridCol w="1767945">
                  <a:extLst>
                    <a:ext uri="{9D8B030D-6E8A-4147-A177-3AD203B41FA5}">
                      <a16:colId xmlns:a16="http://schemas.microsoft.com/office/drawing/2014/main" val="2346498665"/>
                    </a:ext>
                  </a:extLst>
                </a:gridCol>
                <a:gridCol w="1767945">
                  <a:extLst>
                    <a:ext uri="{9D8B030D-6E8A-4147-A177-3AD203B41FA5}">
                      <a16:colId xmlns:a16="http://schemas.microsoft.com/office/drawing/2014/main" val="1281826800"/>
                    </a:ext>
                  </a:extLst>
                </a:gridCol>
              </a:tblGrid>
              <a:tr h="370840">
                <a:tc>
                  <a:txBody>
                    <a:bodyPr/>
                    <a:lstStyle/>
                    <a:p>
                      <a:pPr algn="l" fontAlgn="b"/>
                      <a:r>
                        <a:rPr lang="en-GB" sz="1050" dirty="0">
                          <a:solidFill>
                            <a:schemeClr val="bg1"/>
                          </a:solidFill>
                          <a:effectLst/>
                        </a:rPr>
                        <a:t>Funder</a:t>
                      </a:r>
                    </a:p>
                  </a:txBody>
                  <a:tcPr marL="38100" marR="38100" marT="60960" marB="60960" anchor="b"/>
                </a:tc>
                <a:tc>
                  <a:txBody>
                    <a:bodyPr/>
                    <a:lstStyle/>
                    <a:p>
                      <a:pPr algn="l" fontAlgn="b"/>
                      <a:r>
                        <a:rPr lang="en-GB" sz="1050">
                          <a:solidFill>
                            <a:schemeClr val="bg1"/>
                          </a:solidFill>
                          <a:effectLst/>
                        </a:rPr>
                        <a:t>Proposal</a:t>
                      </a:r>
                    </a:p>
                  </a:txBody>
                  <a:tcPr marL="38100" marR="38100" marT="60960" marB="60960" anchor="b"/>
                </a:tc>
                <a:tc>
                  <a:txBody>
                    <a:bodyPr/>
                    <a:lstStyle/>
                    <a:p>
                      <a:pPr algn="l" fontAlgn="b"/>
                      <a:r>
                        <a:rPr lang="en-GB" sz="1050" dirty="0">
                          <a:solidFill>
                            <a:schemeClr val="bg1"/>
                          </a:solidFill>
                          <a:effectLst/>
                        </a:rPr>
                        <a:t>Initial DMP</a:t>
                      </a:r>
                      <a:br>
                        <a:rPr lang="en-GB" sz="1050" dirty="0">
                          <a:solidFill>
                            <a:schemeClr val="bg1"/>
                          </a:solidFill>
                          <a:effectLst/>
                        </a:rPr>
                      </a:br>
                      <a:r>
                        <a:rPr lang="en-GB" sz="1050" dirty="0">
                          <a:solidFill>
                            <a:schemeClr val="bg1"/>
                          </a:solidFill>
                          <a:effectLst/>
                        </a:rPr>
                        <a:t>(month 6)</a:t>
                      </a:r>
                    </a:p>
                  </a:txBody>
                  <a:tcPr marL="38100" marR="38100" marT="60960" marB="60960" anchor="b"/>
                </a:tc>
                <a:tc>
                  <a:txBody>
                    <a:bodyPr/>
                    <a:lstStyle/>
                    <a:p>
                      <a:pPr algn="l" fontAlgn="b"/>
                      <a:r>
                        <a:rPr lang="en-US" sz="1050">
                          <a:solidFill>
                            <a:schemeClr val="bg1"/>
                          </a:solidFill>
                          <a:effectLst/>
                        </a:rPr>
                        <a:t>Final DMP</a:t>
                      </a:r>
                      <a:br>
                        <a:rPr lang="en-US" sz="1050">
                          <a:solidFill>
                            <a:schemeClr val="bg1"/>
                          </a:solidFill>
                          <a:effectLst/>
                        </a:rPr>
                      </a:br>
                      <a:r>
                        <a:rPr lang="en-US" sz="1050">
                          <a:solidFill>
                            <a:schemeClr val="bg1"/>
                          </a:solidFill>
                          <a:effectLst/>
                        </a:rPr>
                        <a:t>(end of project)</a:t>
                      </a:r>
                    </a:p>
                  </a:txBody>
                  <a:tcPr marL="38100" marR="38100" marT="60960" marB="60960" anchor="b"/>
                </a:tc>
                <a:tc>
                  <a:txBody>
                    <a:bodyPr/>
                    <a:lstStyle/>
                    <a:p>
                      <a:pPr algn="l" fontAlgn="b"/>
                      <a:r>
                        <a:rPr lang="en-GB" sz="1050" dirty="0">
                          <a:solidFill>
                            <a:schemeClr val="bg1"/>
                          </a:solidFill>
                          <a:effectLst/>
                        </a:rPr>
                        <a:t>Data preservation</a:t>
                      </a:r>
                    </a:p>
                  </a:txBody>
                  <a:tcPr marL="38100" marR="38100" marT="60960" marB="60960" anchor="b"/>
                </a:tc>
                <a:tc>
                  <a:txBody>
                    <a:bodyPr/>
                    <a:lstStyle/>
                    <a:p>
                      <a:pPr algn="l" fontAlgn="b"/>
                      <a:r>
                        <a:rPr lang="en-GB" sz="1050" dirty="0">
                          <a:solidFill>
                            <a:schemeClr val="bg1"/>
                          </a:solidFill>
                          <a:effectLst/>
                        </a:rPr>
                        <a:t>Data Publishing</a:t>
                      </a:r>
                    </a:p>
                  </a:txBody>
                  <a:tcPr marL="38100" marR="38100" marT="60960" marB="60960" anchor="b"/>
                </a:tc>
                <a:extLst>
                  <a:ext uri="{0D108BD9-81ED-4DB2-BD59-A6C34878D82A}">
                    <a16:rowId xmlns:a16="http://schemas.microsoft.com/office/drawing/2014/main" val="430809741"/>
                  </a:ext>
                </a:extLst>
              </a:tr>
              <a:tr h="370840">
                <a:tc>
                  <a:txBody>
                    <a:bodyPr/>
                    <a:lstStyle/>
                    <a:p>
                      <a:pPr algn="l" fontAlgn="t"/>
                      <a:r>
                        <a:rPr lang="en-GB" sz="900" u="sng">
                          <a:solidFill>
                            <a:srgbClr val="004070"/>
                          </a:solidFill>
                          <a:effectLst/>
                          <a:hlinkClick r:id="rId2"/>
                        </a:rPr>
                        <a:t>FWO</a:t>
                      </a:r>
                      <a:endParaRPr lang="en-GB" sz="900">
                        <a:solidFill>
                          <a:srgbClr val="004070"/>
                        </a:solidFill>
                        <a:effectLst/>
                      </a:endParaRPr>
                    </a:p>
                  </a:txBody>
                  <a:tcPr marL="38100" marR="38100" marT="60960" marB="60960"/>
                </a:tc>
                <a:tc>
                  <a:txBody>
                    <a:bodyPr/>
                    <a:lstStyle/>
                    <a:p>
                      <a:pPr fontAlgn="t"/>
                      <a:r>
                        <a:rPr lang="en-GB" sz="900" u="sng">
                          <a:solidFill>
                            <a:srgbClr val="004070"/>
                          </a:solidFill>
                          <a:effectLst/>
                          <a:hlinkClick r:id="rId3"/>
                        </a:rPr>
                        <a:t>Answer 6 RDM questions</a:t>
                      </a:r>
                      <a:endParaRPr lang="en-GB" sz="900">
                        <a:effectLst/>
                      </a:endParaRPr>
                    </a:p>
                  </a:txBody>
                  <a:tcPr marL="38100" marR="38100" marT="60960" marB="60960"/>
                </a:tc>
                <a:tc>
                  <a:txBody>
                    <a:bodyPr/>
                    <a:lstStyle/>
                    <a:p>
                      <a:pPr fontAlgn="t"/>
                      <a:r>
                        <a:rPr lang="en-US" sz="900">
                          <a:effectLst/>
                        </a:rPr>
                        <a:t>Submit to DOC via </a:t>
                      </a:r>
                      <a:r>
                        <a:rPr lang="en-US" sz="900" u="sng">
                          <a:solidFill>
                            <a:srgbClr val="004070"/>
                          </a:solidFill>
                          <a:effectLst/>
                          <a:hlinkClick r:id="rId4"/>
                        </a:rPr>
                        <a:t>DMP-MT</a:t>
                      </a:r>
                      <a:endParaRPr lang="en-US" sz="900">
                        <a:effectLst/>
                      </a:endParaRPr>
                    </a:p>
                  </a:txBody>
                  <a:tcPr marL="38100" marR="38100" marT="60960" marB="60960"/>
                </a:tc>
                <a:tc>
                  <a:txBody>
                    <a:bodyPr/>
                    <a:lstStyle/>
                    <a:p>
                      <a:pPr fontAlgn="t"/>
                      <a:r>
                        <a:rPr lang="en-GB" sz="900">
                          <a:effectLst/>
                        </a:rPr>
                        <a:t>Submit to FWO</a:t>
                      </a:r>
                    </a:p>
                  </a:txBody>
                  <a:tcPr marL="38100" marR="38100" marT="60960" marB="60960"/>
                </a:tc>
                <a:tc>
                  <a:txBody>
                    <a:bodyPr/>
                    <a:lstStyle/>
                    <a:p>
                      <a:pPr fontAlgn="t"/>
                      <a:r>
                        <a:rPr lang="en-GB" sz="900">
                          <a:effectLst/>
                        </a:rPr>
                        <a:t>5 years</a:t>
                      </a:r>
                    </a:p>
                  </a:txBody>
                  <a:tcPr marL="38100" marR="38100" marT="60960" marB="60960"/>
                </a:tc>
                <a:tc>
                  <a:txBody>
                    <a:bodyPr/>
                    <a:lstStyle/>
                    <a:p>
                      <a:pPr fontAlgn="t"/>
                      <a:r>
                        <a:rPr lang="en-US" sz="900" u="sng">
                          <a:solidFill>
                            <a:srgbClr val="004070"/>
                          </a:solidFill>
                          <a:effectLst/>
                          <a:hlinkClick r:id="rId5"/>
                        </a:rPr>
                        <a:t>Submit metadata of datasets generated to Lirias</a:t>
                      </a:r>
                      <a:endParaRPr lang="en-US" sz="900">
                        <a:effectLst/>
                      </a:endParaRPr>
                    </a:p>
                  </a:txBody>
                  <a:tcPr marL="38100" marR="38100" marT="60960" marB="60960"/>
                </a:tc>
                <a:extLst>
                  <a:ext uri="{0D108BD9-81ED-4DB2-BD59-A6C34878D82A}">
                    <a16:rowId xmlns:a16="http://schemas.microsoft.com/office/drawing/2014/main" val="46806225"/>
                  </a:ext>
                </a:extLst>
              </a:tr>
              <a:tr h="370840">
                <a:tc>
                  <a:txBody>
                    <a:bodyPr/>
                    <a:lstStyle/>
                    <a:p>
                      <a:pPr algn="l" fontAlgn="t"/>
                      <a:r>
                        <a:rPr lang="en-GB" sz="900" u="sng">
                          <a:solidFill>
                            <a:srgbClr val="004070"/>
                          </a:solidFill>
                          <a:effectLst/>
                          <a:hlinkClick r:id="rId6"/>
                        </a:rPr>
                        <a:t>EOS</a:t>
                      </a:r>
                      <a:endParaRPr lang="en-GB" sz="900">
                        <a:solidFill>
                          <a:srgbClr val="004070"/>
                        </a:solidFill>
                        <a:effectLst/>
                      </a:endParaRPr>
                    </a:p>
                  </a:txBody>
                  <a:tcPr marL="38100" marR="38100" marT="60960" marB="60960"/>
                </a:tc>
                <a:tc>
                  <a:txBody>
                    <a:bodyPr/>
                    <a:lstStyle/>
                    <a:p>
                      <a:pPr fontAlgn="t"/>
                      <a:r>
                        <a:rPr lang="en-GB" sz="900" u="sng">
                          <a:solidFill>
                            <a:srgbClr val="004070"/>
                          </a:solidFill>
                          <a:effectLst/>
                          <a:hlinkClick r:id="rId3"/>
                        </a:rPr>
                        <a:t>Answer 6 RDM questions</a:t>
                      </a:r>
                      <a:endParaRPr lang="en-GB" sz="900">
                        <a:effectLst/>
                      </a:endParaRPr>
                    </a:p>
                  </a:txBody>
                  <a:tcPr marL="38100" marR="38100" marT="60960" marB="60960"/>
                </a:tc>
                <a:tc>
                  <a:txBody>
                    <a:bodyPr/>
                    <a:lstStyle/>
                    <a:p>
                      <a:pPr fontAlgn="t"/>
                      <a:r>
                        <a:rPr lang="en-US" sz="900">
                          <a:effectLst/>
                        </a:rPr>
                        <a:t>Submit to DOC via </a:t>
                      </a:r>
                      <a:r>
                        <a:rPr lang="en-US" sz="900" u="sng">
                          <a:solidFill>
                            <a:srgbClr val="004070"/>
                          </a:solidFill>
                          <a:effectLst/>
                          <a:hlinkClick r:id="rId4"/>
                        </a:rPr>
                        <a:t>DMP-MT</a:t>
                      </a:r>
                      <a:endParaRPr lang="en-US" sz="900">
                        <a:effectLst/>
                      </a:endParaRPr>
                    </a:p>
                  </a:txBody>
                  <a:tcPr marL="38100" marR="38100" marT="60960" marB="60960"/>
                </a:tc>
                <a:tc>
                  <a:txBody>
                    <a:bodyPr/>
                    <a:lstStyle/>
                    <a:p>
                      <a:pPr fontAlgn="t"/>
                      <a:r>
                        <a:rPr lang="en-GB" sz="900">
                          <a:effectLst/>
                        </a:rPr>
                        <a:t>Submit to FWO</a:t>
                      </a:r>
                    </a:p>
                  </a:txBody>
                  <a:tcPr marL="38100" marR="38100" marT="60960" marB="60960"/>
                </a:tc>
                <a:tc>
                  <a:txBody>
                    <a:bodyPr/>
                    <a:lstStyle/>
                    <a:p>
                      <a:pPr fontAlgn="t"/>
                      <a:r>
                        <a:rPr lang="en-GB" sz="900">
                          <a:effectLst/>
                        </a:rPr>
                        <a:t>5 years</a:t>
                      </a:r>
                    </a:p>
                  </a:txBody>
                  <a:tcPr marL="38100" marR="38100" marT="60960" marB="60960"/>
                </a:tc>
                <a:tc>
                  <a:txBody>
                    <a:bodyPr/>
                    <a:lstStyle/>
                    <a:p>
                      <a:pPr fontAlgn="t"/>
                      <a:r>
                        <a:rPr lang="en-US" sz="900" u="sng">
                          <a:solidFill>
                            <a:srgbClr val="004070"/>
                          </a:solidFill>
                          <a:effectLst/>
                          <a:hlinkClick r:id="rId5"/>
                        </a:rPr>
                        <a:t>Submit metadata of datasets generated to Lirias</a:t>
                      </a:r>
                      <a:endParaRPr lang="en-US" sz="900">
                        <a:effectLst/>
                      </a:endParaRPr>
                    </a:p>
                  </a:txBody>
                  <a:tcPr marL="38100" marR="38100" marT="60960" marB="60960"/>
                </a:tc>
                <a:extLst>
                  <a:ext uri="{0D108BD9-81ED-4DB2-BD59-A6C34878D82A}">
                    <a16:rowId xmlns:a16="http://schemas.microsoft.com/office/drawing/2014/main" val="1747822229"/>
                  </a:ext>
                </a:extLst>
              </a:tr>
              <a:tr h="370840">
                <a:tc>
                  <a:txBody>
                    <a:bodyPr/>
                    <a:lstStyle/>
                    <a:p>
                      <a:pPr algn="l" fontAlgn="t">
                        <a:buNone/>
                      </a:pPr>
                      <a:r>
                        <a:rPr lang="en-GB" sz="900">
                          <a:solidFill>
                            <a:srgbClr val="004070"/>
                          </a:solidFill>
                          <a:effectLst/>
                        </a:rPr>
                        <a:t>KU Leuven </a:t>
                      </a:r>
                      <a:r>
                        <a:rPr lang="en-GB" sz="900" u="sng">
                          <a:solidFill>
                            <a:srgbClr val="004070"/>
                          </a:solidFill>
                          <a:effectLst/>
                          <a:hlinkClick r:id="rId7"/>
                        </a:rPr>
                        <a:t>BOF IOF</a:t>
                      </a:r>
                      <a:br>
                        <a:rPr lang="en-GB" sz="900">
                          <a:solidFill>
                            <a:srgbClr val="004070"/>
                          </a:solidFill>
                          <a:effectLst/>
                        </a:rPr>
                      </a:br>
                      <a:r>
                        <a:rPr lang="en-GB" sz="900">
                          <a:solidFill>
                            <a:srgbClr val="004070"/>
                          </a:solidFill>
                          <a:effectLst/>
                        </a:rPr>
                        <a:t>C3 CELSA GSF PDM</a:t>
                      </a:r>
                    </a:p>
                  </a:txBody>
                  <a:tcPr marL="38100" marR="38100" marT="60960" marB="60960"/>
                </a:tc>
                <a:tc>
                  <a:txBody>
                    <a:bodyPr/>
                    <a:lstStyle/>
                    <a:p>
                      <a:pPr fontAlgn="t"/>
                      <a:r>
                        <a:rPr lang="en-BE" sz="900">
                          <a:effectLst/>
                        </a:rPr>
                        <a:t> </a:t>
                      </a:r>
                    </a:p>
                  </a:txBody>
                  <a:tcPr marL="38100" marR="38100" marT="60960" marB="60960"/>
                </a:tc>
                <a:tc>
                  <a:txBody>
                    <a:bodyPr/>
                    <a:lstStyle/>
                    <a:p>
                      <a:pPr fontAlgn="t"/>
                      <a:r>
                        <a:rPr lang="en-US" sz="900">
                          <a:effectLst/>
                        </a:rPr>
                        <a:t>Submit to DOC via </a:t>
                      </a:r>
                      <a:r>
                        <a:rPr lang="en-US" sz="900" u="sng">
                          <a:solidFill>
                            <a:srgbClr val="004070"/>
                          </a:solidFill>
                          <a:effectLst/>
                          <a:hlinkClick r:id="rId4"/>
                        </a:rPr>
                        <a:t>DMP-MT</a:t>
                      </a:r>
                      <a:r>
                        <a:rPr lang="en-US" sz="900">
                          <a:effectLst/>
                        </a:rPr>
                        <a:t> at </a:t>
                      </a:r>
                      <a:r>
                        <a:rPr lang="en-US" sz="900" b="1">
                          <a:effectLst/>
                        </a:rPr>
                        <a:t>month 3</a:t>
                      </a:r>
                      <a:endParaRPr lang="en-US" sz="900">
                        <a:effectLst/>
                      </a:endParaRPr>
                    </a:p>
                  </a:txBody>
                  <a:tcPr marL="38100" marR="38100" marT="60960" marB="60960"/>
                </a:tc>
                <a:tc>
                  <a:txBody>
                    <a:bodyPr/>
                    <a:lstStyle/>
                    <a:p>
                      <a:pPr fontAlgn="t"/>
                      <a:r>
                        <a:rPr lang="en-US" sz="900">
                          <a:effectLst/>
                        </a:rPr>
                        <a:t>Report how DMP was implemented</a:t>
                      </a:r>
                    </a:p>
                  </a:txBody>
                  <a:tcPr marL="38100" marR="38100" marT="60960" marB="60960"/>
                </a:tc>
                <a:tc>
                  <a:txBody>
                    <a:bodyPr/>
                    <a:lstStyle/>
                    <a:p>
                      <a:pPr fontAlgn="t"/>
                      <a:r>
                        <a:rPr lang="en-GB" sz="900">
                          <a:effectLst/>
                        </a:rPr>
                        <a:t>10 years</a:t>
                      </a:r>
                    </a:p>
                  </a:txBody>
                  <a:tcPr marL="38100" marR="38100" marT="60960" marB="60960"/>
                </a:tc>
                <a:tc>
                  <a:txBody>
                    <a:bodyPr/>
                    <a:lstStyle/>
                    <a:p>
                      <a:pPr fontAlgn="t"/>
                      <a:r>
                        <a:rPr lang="en-BE" sz="900">
                          <a:effectLst/>
                        </a:rPr>
                        <a:t> </a:t>
                      </a:r>
                    </a:p>
                  </a:txBody>
                  <a:tcPr marL="38100" marR="38100" marT="60960" marB="60960"/>
                </a:tc>
                <a:extLst>
                  <a:ext uri="{0D108BD9-81ED-4DB2-BD59-A6C34878D82A}">
                    <a16:rowId xmlns:a16="http://schemas.microsoft.com/office/drawing/2014/main" val="1030325516"/>
                  </a:ext>
                </a:extLst>
              </a:tr>
              <a:tr h="370840">
                <a:tc>
                  <a:txBody>
                    <a:bodyPr/>
                    <a:lstStyle/>
                    <a:p>
                      <a:pPr algn="l" fontAlgn="t">
                        <a:buNone/>
                      </a:pPr>
                      <a:r>
                        <a:rPr lang="en-GB" sz="900">
                          <a:solidFill>
                            <a:srgbClr val="004070"/>
                          </a:solidFill>
                          <a:effectLst/>
                        </a:rPr>
                        <a:t>KU Leuven </a:t>
                      </a:r>
                      <a:r>
                        <a:rPr lang="en-GB" sz="900" u="sng">
                          <a:solidFill>
                            <a:srgbClr val="004070"/>
                          </a:solidFill>
                          <a:effectLst/>
                          <a:hlinkClick r:id="rId7"/>
                        </a:rPr>
                        <a:t>BOF IOF</a:t>
                      </a:r>
                      <a:br>
                        <a:rPr lang="en-GB" sz="900">
                          <a:solidFill>
                            <a:srgbClr val="004070"/>
                          </a:solidFill>
                          <a:effectLst/>
                        </a:rPr>
                      </a:br>
                      <a:r>
                        <a:rPr lang="en-GB" sz="900">
                          <a:solidFill>
                            <a:srgbClr val="004070"/>
                          </a:solidFill>
                          <a:effectLst/>
                        </a:rPr>
                        <a:t>C1 C2 ID-N iBOF ZB GPP Restart Methusalem</a:t>
                      </a:r>
                    </a:p>
                  </a:txBody>
                  <a:tcPr marL="38100" marR="38100" marT="60960" marB="60960"/>
                </a:tc>
                <a:tc>
                  <a:txBody>
                    <a:bodyPr/>
                    <a:lstStyle/>
                    <a:p>
                      <a:pPr fontAlgn="t"/>
                      <a:r>
                        <a:rPr lang="en-BE" sz="900">
                          <a:effectLst/>
                        </a:rPr>
                        <a:t> </a:t>
                      </a:r>
                    </a:p>
                  </a:txBody>
                  <a:tcPr marL="38100" marR="38100" marT="60960" marB="60960"/>
                </a:tc>
                <a:tc>
                  <a:txBody>
                    <a:bodyPr/>
                    <a:lstStyle/>
                    <a:p>
                      <a:pPr fontAlgn="t"/>
                      <a:r>
                        <a:rPr lang="en-US" sz="900">
                          <a:effectLst/>
                        </a:rPr>
                        <a:t>Submit to DOC via </a:t>
                      </a:r>
                      <a:r>
                        <a:rPr lang="en-US" sz="900" u="sng">
                          <a:solidFill>
                            <a:srgbClr val="004070"/>
                          </a:solidFill>
                          <a:effectLst/>
                          <a:hlinkClick r:id="rId4"/>
                        </a:rPr>
                        <a:t>DMP-MT</a:t>
                      </a:r>
                      <a:endParaRPr lang="en-US" sz="900">
                        <a:effectLst/>
                      </a:endParaRPr>
                    </a:p>
                  </a:txBody>
                  <a:tcPr marL="38100" marR="38100" marT="60960" marB="60960"/>
                </a:tc>
                <a:tc>
                  <a:txBody>
                    <a:bodyPr/>
                    <a:lstStyle/>
                    <a:p>
                      <a:pPr fontAlgn="t"/>
                      <a:r>
                        <a:rPr lang="en-US" sz="900">
                          <a:effectLst/>
                        </a:rPr>
                        <a:t>Report how DMP was implemented</a:t>
                      </a:r>
                    </a:p>
                  </a:txBody>
                  <a:tcPr marL="38100" marR="38100" marT="60960" marB="60960"/>
                </a:tc>
                <a:tc>
                  <a:txBody>
                    <a:bodyPr/>
                    <a:lstStyle/>
                    <a:p>
                      <a:pPr fontAlgn="t"/>
                      <a:r>
                        <a:rPr lang="en-GB" sz="900">
                          <a:effectLst/>
                        </a:rPr>
                        <a:t>10 years</a:t>
                      </a:r>
                    </a:p>
                  </a:txBody>
                  <a:tcPr marL="38100" marR="38100" marT="60960" marB="60960"/>
                </a:tc>
                <a:tc>
                  <a:txBody>
                    <a:bodyPr/>
                    <a:lstStyle/>
                    <a:p>
                      <a:pPr fontAlgn="t"/>
                      <a:r>
                        <a:rPr lang="en-BE" sz="900">
                          <a:effectLst/>
                        </a:rPr>
                        <a:t> </a:t>
                      </a:r>
                    </a:p>
                  </a:txBody>
                  <a:tcPr marL="38100" marR="38100" marT="60960" marB="60960"/>
                </a:tc>
                <a:extLst>
                  <a:ext uri="{0D108BD9-81ED-4DB2-BD59-A6C34878D82A}">
                    <a16:rowId xmlns:a16="http://schemas.microsoft.com/office/drawing/2014/main" val="2713147656"/>
                  </a:ext>
                </a:extLst>
              </a:tr>
              <a:tr h="370840">
                <a:tc>
                  <a:txBody>
                    <a:bodyPr/>
                    <a:lstStyle/>
                    <a:p>
                      <a:pPr algn="l" fontAlgn="t"/>
                      <a:r>
                        <a:rPr lang="en-GB" sz="900" u="sng">
                          <a:solidFill>
                            <a:srgbClr val="004070"/>
                          </a:solidFill>
                          <a:effectLst/>
                          <a:hlinkClick r:id="rId8"/>
                        </a:rPr>
                        <a:t>BELSPO</a:t>
                      </a:r>
                      <a:endParaRPr lang="en-GB" sz="900">
                        <a:solidFill>
                          <a:srgbClr val="004070"/>
                        </a:solidFill>
                        <a:effectLst/>
                      </a:endParaRPr>
                    </a:p>
                  </a:txBody>
                  <a:tcPr marL="38100" marR="38100" marT="60960" marB="60960"/>
                </a:tc>
                <a:tc>
                  <a:txBody>
                    <a:bodyPr/>
                    <a:lstStyle/>
                    <a:p>
                      <a:pPr fontAlgn="t"/>
                      <a:r>
                        <a:rPr lang="en-GB" sz="900">
                          <a:effectLst/>
                        </a:rPr>
                        <a:t>Provisional DMP</a:t>
                      </a:r>
                    </a:p>
                  </a:txBody>
                  <a:tcPr marL="38100" marR="38100" marT="60960" marB="60960"/>
                </a:tc>
                <a:tc>
                  <a:txBody>
                    <a:bodyPr/>
                    <a:lstStyle/>
                    <a:p>
                      <a:pPr fontAlgn="t"/>
                      <a:r>
                        <a:rPr lang="en-GB" sz="900">
                          <a:effectLst/>
                        </a:rPr>
                        <a:t>Submit to BELSPO</a:t>
                      </a:r>
                    </a:p>
                  </a:txBody>
                  <a:tcPr marL="38100" marR="38100" marT="60960" marB="60960"/>
                </a:tc>
                <a:tc>
                  <a:txBody>
                    <a:bodyPr/>
                    <a:lstStyle/>
                    <a:p>
                      <a:pPr fontAlgn="t"/>
                      <a:r>
                        <a:rPr lang="en-GB" sz="900">
                          <a:effectLst/>
                        </a:rPr>
                        <a:t>Submit to BELSPO</a:t>
                      </a:r>
                    </a:p>
                  </a:txBody>
                  <a:tcPr marL="38100" marR="38100" marT="60960" marB="60960"/>
                </a:tc>
                <a:tc>
                  <a:txBody>
                    <a:bodyPr/>
                    <a:lstStyle/>
                    <a:p>
                      <a:pPr fontAlgn="t"/>
                      <a:r>
                        <a:rPr lang="en-GB" sz="900">
                          <a:effectLst/>
                        </a:rPr>
                        <a:t>Long-term in repository</a:t>
                      </a:r>
                    </a:p>
                  </a:txBody>
                  <a:tcPr marL="38100" marR="38100" marT="60960" marB="60960"/>
                </a:tc>
                <a:tc>
                  <a:txBody>
                    <a:bodyPr/>
                    <a:lstStyle/>
                    <a:p>
                      <a:pPr fontAlgn="t"/>
                      <a:r>
                        <a:rPr lang="en-US" sz="900">
                          <a:effectLst/>
                        </a:rPr>
                        <a:t>All data and metadata in certified and trusted repository, as open as possible</a:t>
                      </a:r>
                    </a:p>
                  </a:txBody>
                  <a:tcPr marL="38100" marR="38100" marT="60960" marB="60960"/>
                </a:tc>
                <a:extLst>
                  <a:ext uri="{0D108BD9-81ED-4DB2-BD59-A6C34878D82A}">
                    <a16:rowId xmlns:a16="http://schemas.microsoft.com/office/drawing/2014/main" val="3916947677"/>
                  </a:ext>
                </a:extLst>
              </a:tr>
              <a:tr h="370840">
                <a:tc>
                  <a:txBody>
                    <a:bodyPr/>
                    <a:lstStyle/>
                    <a:p>
                      <a:pPr algn="l" fontAlgn="t"/>
                      <a:r>
                        <a:rPr lang="en-GB" sz="900" u="sng">
                          <a:solidFill>
                            <a:srgbClr val="004070"/>
                          </a:solidFill>
                          <a:effectLst/>
                          <a:hlinkClick r:id="rId9"/>
                        </a:rPr>
                        <a:t>Horizon</a:t>
                      </a:r>
                      <a:br>
                        <a:rPr lang="en-GB" sz="900" u="sng">
                          <a:solidFill>
                            <a:srgbClr val="004070"/>
                          </a:solidFill>
                          <a:effectLst/>
                          <a:hlinkClick r:id="rId9"/>
                        </a:rPr>
                      </a:br>
                      <a:r>
                        <a:rPr lang="en-GB" sz="900" u="sng">
                          <a:solidFill>
                            <a:srgbClr val="004070"/>
                          </a:solidFill>
                          <a:effectLst/>
                          <a:hlinkClick r:id="rId9"/>
                        </a:rPr>
                        <a:t>Europe</a:t>
                      </a:r>
                      <a:endParaRPr lang="en-GB" sz="900">
                        <a:solidFill>
                          <a:srgbClr val="004070"/>
                        </a:solidFill>
                        <a:effectLst/>
                      </a:endParaRPr>
                    </a:p>
                  </a:txBody>
                  <a:tcPr marL="38100" marR="38100" marT="60960" marB="60960"/>
                </a:tc>
                <a:tc>
                  <a:txBody>
                    <a:bodyPr/>
                    <a:lstStyle/>
                    <a:p>
                      <a:pPr fontAlgn="t"/>
                      <a:r>
                        <a:rPr lang="en-US" sz="900">
                          <a:effectLst/>
                        </a:rPr>
                        <a:t>RDM for </a:t>
                      </a:r>
                      <a:r>
                        <a:rPr lang="en-US" sz="900" u="sng">
                          <a:solidFill>
                            <a:srgbClr val="004070"/>
                          </a:solidFill>
                          <a:effectLst/>
                          <a:hlinkClick r:id="rId10"/>
                        </a:rPr>
                        <a:t>FAIR data</a:t>
                      </a:r>
                      <a:r>
                        <a:rPr lang="en-US" sz="900">
                          <a:effectLst/>
                        </a:rPr>
                        <a:t> and Open Science practices</a:t>
                      </a:r>
                    </a:p>
                  </a:txBody>
                  <a:tcPr marL="38100" marR="38100" marT="60960" marB="60960"/>
                </a:tc>
                <a:tc>
                  <a:txBody>
                    <a:bodyPr/>
                    <a:lstStyle/>
                    <a:p>
                      <a:pPr fontAlgn="t"/>
                      <a:r>
                        <a:rPr lang="en-GB" sz="900">
                          <a:effectLst/>
                        </a:rPr>
                        <a:t>Submit to EC portal</a:t>
                      </a:r>
                    </a:p>
                  </a:txBody>
                  <a:tcPr marL="38100" marR="38100" marT="60960" marB="60960"/>
                </a:tc>
                <a:tc>
                  <a:txBody>
                    <a:bodyPr/>
                    <a:lstStyle/>
                    <a:p>
                      <a:pPr fontAlgn="t"/>
                      <a:r>
                        <a:rPr lang="en-GB" sz="900">
                          <a:effectLst/>
                        </a:rPr>
                        <a:t>Submit to EC portal</a:t>
                      </a:r>
                    </a:p>
                  </a:txBody>
                  <a:tcPr marL="38100" marR="38100" marT="60960" marB="60960"/>
                </a:tc>
                <a:tc>
                  <a:txBody>
                    <a:bodyPr/>
                    <a:lstStyle/>
                    <a:p>
                      <a:pPr fontAlgn="t"/>
                      <a:r>
                        <a:rPr lang="en-GB" sz="900">
                          <a:effectLst/>
                        </a:rPr>
                        <a:t>Long-term in repository</a:t>
                      </a:r>
                    </a:p>
                  </a:txBody>
                  <a:tcPr marL="38100" marR="38100" marT="60960" marB="60960"/>
                </a:tc>
                <a:tc>
                  <a:txBody>
                    <a:bodyPr/>
                    <a:lstStyle/>
                    <a:p>
                      <a:pPr fontAlgn="t"/>
                      <a:r>
                        <a:rPr lang="en-US" sz="900">
                          <a:effectLst/>
                        </a:rPr>
                        <a:t>All data and outputs are </a:t>
                      </a:r>
                      <a:r>
                        <a:rPr lang="en-US" sz="900" u="sng">
                          <a:solidFill>
                            <a:srgbClr val="004070"/>
                          </a:solidFill>
                          <a:effectLst/>
                          <a:hlinkClick r:id="rId10"/>
                        </a:rPr>
                        <a:t>FAIR</a:t>
                      </a:r>
                      <a:r>
                        <a:rPr lang="en-US" sz="900">
                          <a:effectLst/>
                        </a:rPr>
                        <a:t>, shared as open and early as possible</a:t>
                      </a:r>
                    </a:p>
                  </a:txBody>
                  <a:tcPr marL="38100" marR="38100" marT="60960" marB="60960"/>
                </a:tc>
                <a:extLst>
                  <a:ext uri="{0D108BD9-81ED-4DB2-BD59-A6C34878D82A}">
                    <a16:rowId xmlns:a16="http://schemas.microsoft.com/office/drawing/2014/main" val="2749553685"/>
                  </a:ext>
                </a:extLst>
              </a:tr>
              <a:tr h="370840">
                <a:tc>
                  <a:txBody>
                    <a:bodyPr/>
                    <a:lstStyle/>
                    <a:p>
                      <a:pPr algn="l" fontAlgn="t"/>
                      <a:r>
                        <a:rPr lang="en-GB" sz="900" u="sng">
                          <a:solidFill>
                            <a:srgbClr val="004070"/>
                          </a:solidFill>
                          <a:effectLst/>
                          <a:hlinkClick r:id="rId11"/>
                        </a:rPr>
                        <a:t>H2020</a:t>
                      </a:r>
                      <a:endParaRPr lang="en-GB" sz="900">
                        <a:solidFill>
                          <a:srgbClr val="004070"/>
                        </a:solidFill>
                        <a:effectLst/>
                      </a:endParaRPr>
                    </a:p>
                  </a:txBody>
                  <a:tcPr marL="38100" marR="38100" marT="60960" marB="60960"/>
                </a:tc>
                <a:tc>
                  <a:txBody>
                    <a:bodyPr/>
                    <a:lstStyle/>
                    <a:p>
                      <a:pPr fontAlgn="t"/>
                      <a:r>
                        <a:rPr lang="en-GB" sz="900">
                          <a:effectLst/>
                        </a:rPr>
                        <a:t>RDM for </a:t>
                      </a:r>
                      <a:r>
                        <a:rPr lang="en-GB" sz="900" u="sng">
                          <a:solidFill>
                            <a:srgbClr val="004070"/>
                          </a:solidFill>
                          <a:effectLst/>
                          <a:hlinkClick r:id="rId10"/>
                        </a:rPr>
                        <a:t>FAIR data</a:t>
                      </a:r>
                      <a:endParaRPr lang="en-GB" sz="900">
                        <a:effectLst/>
                      </a:endParaRPr>
                    </a:p>
                  </a:txBody>
                  <a:tcPr marL="38100" marR="38100" marT="60960" marB="60960"/>
                </a:tc>
                <a:tc>
                  <a:txBody>
                    <a:bodyPr/>
                    <a:lstStyle/>
                    <a:p>
                      <a:pPr fontAlgn="t"/>
                      <a:r>
                        <a:rPr lang="en-GB" sz="900">
                          <a:effectLst/>
                        </a:rPr>
                        <a:t>Submit to EC portal</a:t>
                      </a:r>
                    </a:p>
                  </a:txBody>
                  <a:tcPr marL="38100" marR="38100" marT="60960" marB="60960"/>
                </a:tc>
                <a:tc>
                  <a:txBody>
                    <a:bodyPr/>
                    <a:lstStyle/>
                    <a:p>
                      <a:pPr fontAlgn="t"/>
                      <a:r>
                        <a:rPr lang="en-GB" sz="900">
                          <a:effectLst/>
                        </a:rPr>
                        <a:t>Submit to EC portal</a:t>
                      </a:r>
                    </a:p>
                  </a:txBody>
                  <a:tcPr marL="38100" marR="38100" marT="60960" marB="60960"/>
                </a:tc>
                <a:tc>
                  <a:txBody>
                    <a:bodyPr/>
                    <a:lstStyle/>
                    <a:p>
                      <a:pPr fontAlgn="t"/>
                      <a:r>
                        <a:rPr lang="en-GB" sz="900">
                          <a:effectLst/>
                        </a:rPr>
                        <a:t>Long-term repository</a:t>
                      </a:r>
                    </a:p>
                  </a:txBody>
                  <a:tcPr marL="38100" marR="38100" marT="60960" marB="60960"/>
                </a:tc>
                <a:tc>
                  <a:txBody>
                    <a:bodyPr/>
                    <a:lstStyle/>
                    <a:p>
                      <a:pPr fontAlgn="t"/>
                      <a:r>
                        <a:rPr lang="en-US" sz="900">
                          <a:effectLst/>
                        </a:rPr>
                        <a:t>All data needed to validate results</a:t>
                      </a:r>
                    </a:p>
                  </a:txBody>
                  <a:tcPr marL="38100" marR="38100" marT="60960" marB="60960"/>
                </a:tc>
                <a:extLst>
                  <a:ext uri="{0D108BD9-81ED-4DB2-BD59-A6C34878D82A}">
                    <a16:rowId xmlns:a16="http://schemas.microsoft.com/office/drawing/2014/main" val="1530199137"/>
                  </a:ext>
                </a:extLst>
              </a:tr>
              <a:tr h="370840">
                <a:tc>
                  <a:txBody>
                    <a:bodyPr/>
                    <a:lstStyle/>
                    <a:p>
                      <a:pPr algn="l" fontAlgn="t"/>
                      <a:r>
                        <a:rPr lang="en-GB" sz="900" u="sng">
                          <a:solidFill>
                            <a:srgbClr val="004070"/>
                          </a:solidFill>
                          <a:effectLst/>
                          <a:hlinkClick r:id="rId12"/>
                        </a:rPr>
                        <a:t>Wellcome</a:t>
                      </a:r>
                      <a:endParaRPr lang="en-GB" sz="900">
                        <a:solidFill>
                          <a:srgbClr val="004070"/>
                        </a:solidFill>
                        <a:effectLst/>
                      </a:endParaRPr>
                    </a:p>
                  </a:txBody>
                  <a:tcPr marL="38100" marR="38100" marT="60960" marB="60960"/>
                </a:tc>
                <a:tc>
                  <a:txBody>
                    <a:bodyPr/>
                    <a:lstStyle/>
                    <a:p>
                      <a:pPr fontAlgn="t"/>
                      <a:r>
                        <a:rPr lang="en-GB" sz="900">
                          <a:effectLst/>
                        </a:rPr>
                        <a:t>Outputs management plan</a:t>
                      </a:r>
                    </a:p>
                  </a:txBody>
                  <a:tcPr marL="38100" marR="38100" marT="60960" marB="60960"/>
                </a:tc>
                <a:tc>
                  <a:txBody>
                    <a:bodyPr/>
                    <a:lstStyle/>
                    <a:p>
                      <a:pPr fontAlgn="t"/>
                      <a:r>
                        <a:rPr lang="en-BE" sz="900">
                          <a:effectLst/>
                        </a:rPr>
                        <a:t> </a:t>
                      </a:r>
                    </a:p>
                  </a:txBody>
                  <a:tcPr marL="38100" marR="38100" marT="60960" marB="60960"/>
                </a:tc>
                <a:tc>
                  <a:txBody>
                    <a:bodyPr/>
                    <a:lstStyle/>
                    <a:p>
                      <a:pPr fontAlgn="t"/>
                      <a:r>
                        <a:rPr lang="en-BE" sz="900" dirty="0">
                          <a:effectLst/>
                        </a:rPr>
                        <a:t> </a:t>
                      </a:r>
                    </a:p>
                  </a:txBody>
                  <a:tcPr marL="38100" marR="38100" marT="60960" marB="60960"/>
                </a:tc>
                <a:tc>
                  <a:txBody>
                    <a:bodyPr/>
                    <a:lstStyle/>
                    <a:p>
                      <a:pPr fontAlgn="t"/>
                      <a:r>
                        <a:rPr lang="en-BE" sz="900">
                          <a:effectLst/>
                        </a:rPr>
                        <a:t> </a:t>
                      </a:r>
                    </a:p>
                  </a:txBody>
                  <a:tcPr marL="38100" marR="38100" marT="60960" marB="60960"/>
                </a:tc>
                <a:tc>
                  <a:txBody>
                    <a:bodyPr/>
                    <a:lstStyle/>
                    <a:p>
                      <a:pPr fontAlgn="t"/>
                      <a:r>
                        <a:rPr lang="en-BE" sz="900">
                          <a:effectLst/>
                        </a:rPr>
                        <a:t> </a:t>
                      </a:r>
                    </a:p>
                  </a:txBody>
                  <a:tcPr marL="38100" marR="38100" marT="60960" marB="60960"/>
                </a:tc>
                <a:extLst>
                  <a:ext uri="{0D108BD9-81ED-4DB2-BD59-A6C34878D82A}">
                    <a16:rowId xmlns:a16="http://schemas.microsoft.com/office/drawing/2014/main" val="4285890803"/>
                  </a:ext>
                </a:extLst>
              </a:tr>
              <a:tr h="370840">
                <a:tc>
                  <a:txBody>
                    <a:bodyPr/>
                    <a:lstStyle/>
                    <a:p>
                      <a:pPr algn="l" fontAlgn="t"/>
                      <a:r>
                        <a:rPr lang="en-GB" sz="900" u="sng">
                          <a:solidFill>
                            <a:srgbClr val="004070"/>
                          </a:solidFill>
                          <a:effectLst/>
                          <a:hlinkClick r:id="rId13"/>
                        </a:rPr>
                        <a:t>VLAIO cSBO</a:t>
                      </a:r>
                      <a:endParaRPr lang="en-GB" sz="900">
                        <a:solidFill>
                          <a:srgbClr val="004070"/>
                        </a:solidFill>
                        <a:effectLst/>
                      </a:endParaRPr>
                    </a:p>
                  </a:txBody>
                  <a:tcPr marL="38100" marR="38100" marT="60960" marB="60960"/>
                </a:tc>
                <a:tc>
                  <a:txBody>
                    <a:bodyPr/>
                    <a:lstStyle/>
                    <a:p>
                      <a:pPr fontAlgn="t"/>
                      <a:r>
                        <a:rPr lang="en-BE" sz="900">
                          <a:effectLst/>
                        </a:rPr>
                        <a:t> </a:t>
                      </a:r>
                    </a:p>
                  </a:txBody>
                  <a:tcPr marL="38100" marR="38100" marT="60960" marB="60960"/>
                </a:tc>
                <a:tc>
                  <a:txBody>
                    <a:bodyPr/>
                    <a:lstStyle/>
                    <a:p>
                      <a:pPr fontAlgn="t"/>
                      <a:r>
                        <a:rPr lang="en-US" sz="900">
                          <a:effectLst/>
                        </a:rPr>
                        <a:t>Submit to DOC via </a:t>
                      </a:r>
                      <a:r>
                        <a:rPr lang="en-US" sz="900" u="sng">
                          <a:solidFill>
                            <a:srgbClr val="004070"/>
                          </a:solidFill>
                          <a:effectLst/>
                          <a:hlinkClick r:id="rId4"/>
                        </a:rPr>
                        <a:t>DMP-MT</a:t>
                      </a:r>
                      <a:endParaRPr lang="en-US" sz="900">
                        <a:effectLst/>
                      </a:endParaRPr>
                    </a:p>
                  </a:txBody>
                  <a:tcPr marL="38100" marR="38100" marT="60960" marB="60960"/>
                </a:tc>
                <a:tc>
                  <a:txBody>
                    <a:bodyPr/>
                    <a:lstStyle/>
                    <a:p>
                      <a:pPr fontAlgn="t"/>
                      <a:r>
                        <a:rPr lang="en-GB" sz="900">
                          <a:effectLst/>
                        </a:rPr>
                        <a:t>Submit to VLAIO</a:t>
                      </a:r>
                    </a:p>
                  </a:txBody>
                  <a:tcPr marL="38100" marR="38100" marT="60960" marB="60960"/>
                </a:tc>
                <a:tc>
                  <a:txBody>
                    <a:bodyPr/>
                    <a:lstStyle/>
                    <a:p>
                      <a:pPr fontAlgn="t"/>
                      <a:r>
                        <a:rPr lang="en-GB" sz="900">
                          <a:effectLst/>
                        </a:rPr>
                        <a:t>5 years</a:t>
                      </a:r>
                    </a:p>
                  </a:txBody>
                  <a:tcPr marL="38100" marR="38100" marT="60960" marB="60960"/>
                </a:tc>
                <a:tc>
                  <a:txBody>
                    <a:bodyPr/>
                    <a:lstStyle/>
                    <a:p>
                      <a:pPr fontAlgn="t"/>
                      <a:r>
                        <a:rPr lang="en-BE" sz="900">
                          <a:effectLst/>
                        </a:rPr>
                        <a:t> </a:t>
                      </a:r>
                    </a:p>
                  </a:txBody>
                  <a:tcPr marL="38100" marR="38100" marT="60960" marB="60960"/>
                </a:tc>
                <a:extLst>
                  <a:ext uri="{0D108BD9-81ED-4DB2-BD59-A6C34878D82A}">
                    <a16:rowId xmlns:a16="http://schemas.microsoft.com/office/drawing/2014/main" val="982916256"/>
                  </a:ext>
                </a:extLst>
              </a:tr>
              <a:tr h="370840">
                <a:tc>
                  <a:txBody>
                    <a:bodyPr/>
                    <a:lstStyle/>
                    <a:p>
                      <a:pPr algn="l" fontAlgn="t"/>
                      <a:r>
                        <a:rPr lang="en-GB" sz="900" u="sng">
                          <a:solidFill>
                            <a:srgbClr val="004070"/>
                          </a:solidFill>
                          <a:effectLst/>
                          <a:hlinkClick r:id="rId14"/>
                        </a:rPr>
                        <a:t>ERA-NET</a:t>
                      </a:r>
                      <a:endParaRPr lang="en-GB" sz="900">
                        <a:solidFill>
                          <a:srgbClr val="004070"/>
                        </a:solidFill>
                        <a:effectLst/>
                      </a:endParaRPr>
                    </a:p>
                  </a:txBody>
                  <a:tcPr marL="38100" marR="38100" marT="60960" marB="60960"/>
                </a:tc>
                <a:tc>
                  <a:txBody>
                    <a:bodyPr/>
                    <a:lstStyle/>
                    <a:p>
                      <a:pPr fontAlgn="t"/>
                      <a:r>
                        <a:rPr lang="en-BE" sz="900">
                          <a:effectLst/>
                        </a:rPr>
                        <a:t> </a:t>
                      </a:r>
                    </a:p>
                  </a:txBody>
                  <a:tcPr marL="38100" marR="38100" marT="60960" marB="60960"/>
                </a:tc>
                <a:tc>
                  <a:txBody>
                    <a:bodyPr/>
                    <a:lstStyle/>
                    <a:p>
                      <a:pPr fontAlgn="t"/>
                      <a:r>
                        <a:rPr lang="en-US" sz="900">
                          <a:effectLst/>
                        </a:rPr>
                        <a:t>Submit to DOC via </a:t>
                      </a:r>
                      <a:r>
                        <a:rPr lang="en-US" sz="900" u="sng">
                          <a:solidFill>
                            <a:srgbClr val="004070"/>
                          </a:solidFill>
                          <a:effectLst/>
                          <a:hlinkClick r:id="rId4"/>
                        </a:rPr>
                        <a:t>DMP-MT</a:t>
                      </a:r>
                      <a:endParaRPr lang="en-US" sz="900">
                        <a:effectLst/>
                      </a:endParaRPr>
                    </a:p>
                  </a:txBody>
                  <a:tcPr marL="38100" marR="38100" marT="60960" marB="60960"/>
                </a:tc>
                <a:tc>
                  <a:txBody>
                    <a:bodyPr/>
                    <a:lstStyle/>
                    <a:p>
                      <a:pPr fontAlgn="t"/>
                      <a:r>
                        <a:rPr lang="en-US" sz="900">
                          <a:effectLst/>
                        </a:rPr>
                        <a:t>Submit to DOC via </a:t>
                      </a:r>
                      <a:r>
                        <a:rPr lang="en-US" sz="900" u="sng">
                          <a:solidFill>
                            <a:srgbClr val="004070"/>
                          </a:solidFill>
                          <a:effectLst/>
                          <a:hlinkClick r:id="rId4"/>
                        </a:rPr>
                        <a:t>DMP-MT</a:t>
                      </a:r>
                      <a:endParaRPr lang="en-US" sz="900">
                        <a:effectLst/>
                      </a:endParaRPr>
                    </a:p>
                  </a:txBody>
                  <a:tcPr marL="38100" marR="38100" marT="60960" marB="60960"/>
                </a:tc>
                <a:tc>
                  <a:txBody>
                    <a:bodyPr/>
                    <a:lstStyle/>
                    <a:p>
                      <a:pPr fontAlgn="t"/>
                      <a:r>
                        <a:rPr lang="en-BE" sz="900">
                          <a:effectLst/>
                        </a:rPr>
                        <a:t> </a:t>
                      </a:r>
                    </a:p>
                  </a:txBody>
                  <a:tcPr marL="38100" marR="38100" marT="60960" marB="60960"/>
                </a:tc>
                <a:tc>
                  <a:txBody>
                    <a:bodyPr/>
                    <a:lstStyle/>
                    <a:p>
                      <a:pPr fontAlgn="t"/>
                      <a:r>
                        <a:rPr lang="en-BE" sz="900" dirty="0">
                          <a:effectLst/>
                        </a:rPr>
                        <a:t> </a:t>
                      </a:r>
                    </a:p>
                  </a:txBody>
                  <a:tcPr marL="38100" marR="38100" marT="60960" marB="60960"/>
                </a:tc>
                <a:extLst>
                  <a:ext uri="{0D108BD9-81ED-4DB2-BD59-A6C34878D82A}">
                    <a16:rowId xmlns:a16="http://schemas.microsoft.com/office/drawing/2014/main" val="3764322783"/>
                  </a:ext>
                </a:extLst>
              </a:tr>
            </a:tbl>
          </a:graphicData>
        </a:graphic>
      </p:graphicFrame>
      <p:sp>
        <p:nvSpPr>
          <p:cNvPr id="9" name="Text Placeholder 8">
            <a:extLst>
              <a:ext uri="{FF2B5EF4-FFF2-40B4-BE49-F238E27FC236}">
                <a16:creationId xmlns:a16="http://schemas.microsoft.com/office/drawing/2014/main" id="{0D5208D7-9062-FF09-C623-848DDABAE5CA}"/>
              </a:ext>
            </a:extLst>
          </p:cNvPr>
          <p:cNvSpPr>
            <a:spLocks noGrp="1"/>
          </p:cNvSpPr>
          <p:nvPr>
            <p:ph type="body" idx="11"/>
          </p:nvPr>
        </p:nvSpPr>
        <p:spPr/>
        <p:txBody>
          <a:bodyPr/>
          <a:lstStyle/>
          <a:p>
            <a:endParaRPr lang="en-BE" dirty="0"/>
          </a:p>
        </p:txBody>
      </p:sp>
      <p:sp>
        <p:nvSpPr>
          <p:cNvPr id="7" name="Title 6">
            <a:extLst>
              <a:ext uri="{FF2B5EF4-FFF2-40B4-BE49-F238E27FC236}">
                <a16:creationId xmlns:a16="http://schemas.microsoft.com/office/drawing/2014/main" id="{6B6E21BB-23ED-FD28-981E-46E1A5192EE9}"/>
              </a:ext>
            </a:extLst>
          </p:cNvPr>
          <p:cNvSpPr>
            <a:spLocks noGrp="1"/>
          </p:cNvSpPr>
          <p:nvPr>
            <p:ph type="title"/>
          </p:nvPr>
        </p:nvSpPr>
        <p:spPr/>
        <p:txBody>
          <a:bodyPr/>
          <a:lstStyle/>
          <a:p>
            <a:r>
              <a:rPr lang="en-US" dirty="0"/>
              <a:t>DMP funder policies</a:t>
            </a:r>
            <a:endParaRPr lang="en-BE" dirty="0"/>
          </a:p>
        </p:txBody>
      </p:sp>
    </p:spTree>
    <p:extLst>
      <p:ext uri="{BB962C8B-B14F-4D97-AF65-F5344CB8AC3E}">
        <p14:creationId xmlns:p14="http://schemas.microsoft.com/office/powerpoint/2010/main" val="2645677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960A7-AFC1-3114-9F59-4FB20A98295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08DA024-01ED-D97A-3F47-709CAA3C456F}"/>
              </a:ext>
            </a:extLst>
          </p:cNvPr>
          <p:cNvSpPr>
            <a:spLocks noGrp="1"/>
          </p:cNvSpPr>
          <p:nvPr>
            <p:ph sz="quarter" idx="10"/>
          </p:nvPr>
        </p:nvSpPr>
        <p:spPr/>
        <p:txBody>
          <a:bodyPr/>
          <a:lstStyle/>
          <a:p>
            <a:r>
              <a:rPr lang="en-US" dirty="0"/>
              <a:t>Will the data (or part of the data) be made available for reuse after/during the project?  In the comment section please explain per dataset or data type which data will be made available.</a:t>
            </a:r>
          </a:p>
          <a:p>
            <a:r>
              <a:rPr lang="en-US" dirty="0"/>
              <a:t>If access is restricted, please specify who will be able to access the data and under what conditions.</a:t>
            </a:r>
          </a:p>
          <a:p>
            <a:r>
              <a:rPr lang="en-US" dirty="0"/>
              <a:t>Are there any factors that restrict or prevent the sharing of (some of) the data (e.g. as defined in an agreement with a 3rd party, legal restrictions)? Please explain in the comment section per dataset or data type where appropriate.</a:t>
            </a:r>
          </a:p>
        </p:txBody>
      </p:sp>
      <p:sp>
        <p:nvSpPr>
          <p:cNvPr id="3" name="Content Placeholder 2">
            <a:extLst>
              <a:ext uri="{FF2B5EF4-FFF2-40B4-BE49-F238E27FC236}">
                <a16:creationId xmlns:a16="http://schemas.microsoft.com/office/drawing/2014/main" id="{5935AFF3-B99C-8FF5-B599-C57942882908}"/>
              </a:ext>
            </a:extLst>
          </p:cNvPr>
          <p:cNvSpPr>
            <a:spLocks noGrp="1"/>
          </p:cNvSpPr>
          <p:nvPr>
            <p:ph type="body" idx="11"/>
          </p:nvPr>
        </p:nvSpPr>
        <p:spPr/>
        <p:txBody>
          <a:bodyPr anchor="t"/>
          <a:lstStyle/>
          <a:p>
            <a:r>
              <a:rPr lang="en-US" u="none" dirty="0">
                <a:latin typeface="Trebuchet MS" panose="020B0603020202020204" pitchFamily="34" charset="0"/>
              </a:rPr>
              <a:t>Questions </a:t>
            </a:r>
            <a:endParaRPr lang="en-US" dirty="0">
              <a:latin typeface="Trebuchet MS" panose="020B0603020202020204" pitchFamily="34" charset="0"/>
            </a:endParaRPr>
          </a:p>
        </p:txBody>
      </p:sp>
      <p:sp>
        <p:nvSpPr>
          <p:cNvPr id="2" name="Title 1">
            <a:extLst>
              <a:ext uri="{FF2B5EF4-FFF2-40B4-BE49-F238E27FC236}">
                <a16:creationId xmlns:a16="http://schemas.microsoft.com/office/drawing/2014/main" id="{43103FAB-0159-B04B-AA7F-6A7EB151447C}"/>
              </a:ext>
            </a:extLst>
          </p:cNvPr>
          <p:cNvSpPr>
            <a:spLocks noGrp="1"/>
          </p:cNvSpPr>
          <p:nvPr>
            <p:ph type="title"/>
          </p:nvPr>
        </p:nvSpPr>
        <p:spPr/>
        <p:txBody>
          <a:bodyPr/>
          <a:lstStyle/>
          <a:p>
            <a:r>
              <a:rPr lang="en-GB" dirty="0"/>
              <a:t>Data sharing &amp; reuse</a:t>
            </a:r>
          </a:p>
        </p:txBody>
      </p:sp>
      <p:sp>
        <p:nvSpPr>
          <p:cNvPr id="4" name="Slide Number Placeholder 3">
            <a:extLst>
              <a:ext uri="{FF2B5EF4-FFF2-40B4-BE49-F238E27FC236}">
                <a16:creationId xmlns:a16="http://schemas.microsoft.com/office/drawing/2014/main" id="{A7FC9817-6269-C2DF-154B-3C93A35EE6D9}"/>
              </a:ext>
            </a:extLst>
          </p:cNvPr>
          <p:cNvSpPr>
            <a:spLocks noGrp="1"/>
          </p:cNvSpPr>
          <p:nvPr>
            <p:ph type="sldNum" sz="quarter" idx="4294967295"/>
          </p:nvPr>
        </p:nvSpPr>
        <p:spPr>
          <a:xfrm>
            <a:off x="11544300" y="6292850"/>
            <a:ext cx="647700" cy="365125"/>
          </a:xfrm>
          <a:prstGeom prst="rect">
            <a:avLst/>
          </a:prstGeom>
        </p:spPr>
        <p:txBody>
          <a:bodyPr vert="horz" lIns="91440" tIns="45720" rIns="91440" bIns="45720" rtlCol="0" anchor="ctr"/>
          <a:lstStyle>
            <a:defPPr>
              <a:defRPr lang="en-US"/>
            </a:defPPr>
            <a:lvl1pPr marL="0" algn="r" defTabSz="1300368" rtl="0" eaLnBrk="1" latinLnBrk="0" hangingPunct="1">
              <a:defRPr sz="1200" kern="1200">
                <a:solidFill>
                  <a:srgbClr val="1E64C8"/>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47C64D7D-0942-4B2E-ABEE-131911B5EB03}" type="slidenum">
              <a:rPr lang="en-GB" smtClean="0"/>
              <a:pPr/>
              <a:t>30</a:t>
            </a:fld>
            <a:endParaRPr lang="en-GB" noProof="0" dirty="0"/>
          </a:p>
        </p:txBody>
      </p:sp>
      <p:sp>
        <p:nvSpPr>
          <p:cNvPr id="7" name="Content Placeholder 2">
            <a:extLst>
              <a:ext uri="{FF2B5EF4-FFF2-40B4-BE49-F238E27FC236}">
                <a16:creationId xmlns:a16="http://schemas.microsoft.com/office/drawing/2014/main" id="{D78194BA-1FF3-EAF4-2C3C-D07CFEE378C7}"/>
              </a:ext>
            </a:extLst>
          </p:cNvPr>
          <p:cNvSpPr txBox="1">
            <a:spLocks/>
          </p:cNvSpPr>
          <p:nvPr/>
        </p:nvSpPr>
        <p:spPr>
          <a:xfrm>
            <a:off x="3847282" y="449036"/>
            <a:ext cx="7940278"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endParaRPr lang="en-US" sz="2531" dirty="0">
              <a:latin typeface="UGent Panno Text" panose="02000506040000040003" pitchFamily="2" charset="0"/>
            </a:endParaRPr>
          </a:p>
        </p:txBody>
      </p:sp>
    </p:spTree>
    <p:extLst>
      <p:ext uri="{BB962C8B-B14F-4D97-AF65-F5344CB8AC3E}">
        <p14:creationId xmlns:p14="http://schemas.microsoft.com/office/powerpoint/2010/main" val="97810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24639-A5AF-2BB8-6131-D6A80ACD696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917B7E-F35F-CE97-59DB-A30E6B8DE3DE}"/>
              </a:ext>
            </a:extLst>
          </p:cNvPr>
          <p:cNvSpPr>
            <a:spLocks noGrp="1"/>
          </p:cNvSpPr>
          <p:nvPr>
            <p:ph sz="quarter" idx="10"/>
          </p:nvPr>
        </p:nvSpPr>
        <p:spPr/>
        <p:txBody>
          <a:bodyPr/>
          <a:lstStyle/>
          <a:p>
            <a:r>
              <a:rPr lang="en-US" dirty="0"/>
              <a:t>Where will the data be made available? If already known, please provide a repository per dataset or data type.</a:t>
            </a:r>
          </a:p>
          <a:p>
            <a:r>
              <a:rPr lang="en-US" dirty="0"/>
              <a:t>When will the data be made available? </a:t>
            </a:r>
          </a:p>
          <a:p>
            <a:r>
              <a:rPr lang="en-US" dirty="0"/>
              <a:t>Which data usage licenses are you going to provide? If none, please explain why.</a:t>
            </a:r>
          </a:p>
          <a:p>
            <a:r>
              <a:rPr lang="en-US" dirty="0"/>
              <a:t>Do you intend to add a PID/DOI/accession number to your dataset(s)? If already available, you have the option to provide it in the comment section.</a:t>
            </a:r>
          </a:p>
          <a:p>
            <a:r>
              <a:rPr lang="en-US" dirty="0"/>
              <a:t>What are the expected costs for data sharing? How will these costs be covered? </a:t>
            </a:r>
          </a:p>
        </p:txBody>
      </p:sp>
      <p:sp>
        <p:nvSpPr>
          <p:cNvPr id="3" name="Content Placeholder 2">
            <a:extLst>
              <a:ext uri="{FF2B5EF4-FFF2-40B4-BE49-F238E27FC236}">
                <a16:creationId xmlns:a16="http://schemas.microsoft.com/office/drawing/2014/main" id="{C8CFC49F-0C7E-25E4-94D2-084B1DE9E690}"/>
              </a:ext>
            </a:extLst>
          </p:cNvPr>
          <p:cNvSpPr>
            <a:spLocks noGrp="1"/>
          </p:cNvSpPr>
          <p:nvPr>
            <p:ph type="body" idx="11"/>
          </p:nvPr>
        </p:nvSpPr>
        <p:spPr/>
        <p:txBody>
          <a:bodyPr anchor="t"/>
          <a:lstStyle/>
          <a:p>
            <a:r>
              <a:rPr lang="en-US" u="none" dirty="0">
                <a:latin typeface="Trebuchet MS" panose="020B0603020202020204" pitchFamily="34" charset="0"/>
              </a:rPr>
              <a:t>Questions </a:t>
            </a:r>
            <a:endParaRPr lang="en-US" dirty="0">
              <a:latin typeface="Trebuchet MS" panose="020B0603020202020204" pitchFamily="34" charset="0"/>
            </a:endParaRPr>
          </a:p>
        </p:txBody>
      </p:sp>
      <p:sp>
        <p:nvSpPr>
          <p:cNvPr id="2" name="Title 1">
            <a:extLst>
              <a:ext uri="{FF2B5EF4-FFF2-40B4-BE49-F238E27FC236}">
                <a16:creationId xmlns:a16="http://schemas.microsoft.com/office/drawing/2014/main" id="{3595F450-273B-9D85-64D8-C5CD3378F4CD}"/>
              </a:ext>
            </a:extLst>
          </p:cNvPr>
          <p:cNvSpPr>
            <a:spLocks noGrp="1"/>
          </p:cNvSpPr>
          <p:nvPr>
            <p:ph type="title"/>
          </p:nvPr>
        </p:nvSpPr>
        <p:spPr/>
        <p:txBody>
          <a:bodyPr/>
          <a:lstStyle/>
          <a:p>
            <a:r>
              <a:rPr lang="en-GB" dirty="0"/>
              <a:t>Data sharing &amp; reuse</a:t>
            </a:r>
          </a:p>
        </p:txBody>
      </p:sp>
      <p:sp>
        <p:nvSpPr>
          <p:cNvPr id="4" name="Slide Number Placeholder 3">
            <a:extLst>
              <a:ext uri="{FF2B5EF4-FFF2-40B4-BE49-F238E27FC236}">
                <a16:creationId xmlns:a16="http://schemas.microsoft.com/office/drawing/2014/main" id="{A371E15F-7C7B-41B2-0880-D4A0556EB18B}"/>
              </a:ext>
            </a:extLst>
          </p:cNvPr>
          <p:cNvSpPr>
            <a:spLocks noGrp="1"/>
          </p:cNvSpPr>
          <p:nvPr>
            <p:ph type="sldNum" sz="quarter" idx="4294967295"/>
          </p:nvPr>
        </p:nvSpPr>
        <p:spPr>
          <a:xfrm>
            <a:off x="11544300" y="6292850"/>
            <a:ext cx="647700" cy="365125"/>
          </a:xfrm>
          <a:prstGeom prst="rect">
            <a:avLst/>
          </a:prstGeom>
        </p:spPr>
        <p:txBody>
          <a:bodyPr vert="horz" lIns="91440" tIns="45720" rIns="91440" bIns="45720" rtlCol="0" anchor="ctr"/>
          <a:lstStyle>
            <a:defPPr>
              <a:defRPr lang="en-US"/>
            </a:defPPr>
            <a:lvl1pPr marL="0" algn="r" defTabSz="1300368" rtl="0" eaLnBrk="1" latinLnBrk="0" hangingPunct="1">
              <a:defRPr sz="1200" kern="1200">
                <a:solidFill>
                  <a:srgbClr val="1E64C8"/>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47C64D7D-0942-4B2E-ABEE-131911B5EB03}" type="slidenum">
              <a:rPr lang="en-GB" smtClean="0"/>
              <a:pPr/>
              <a:t>31</a:t>
            </a:fld>
            <a:endParaRPr lang="en-GB" noProof="0" dirty="0"/>
          </a:p>
        </p:txBody>
      </p:sp>
      <p:sp>
        <p:nvSpPr>
          <p:cNvPr id="7" name="Content Placeholder 2">
            <a:extLst>
              <a:ext uri="{FF2B5EF4-FFF2-40B4-BE49-F238E27FC236}">
                <a16:creationId xmlns:a16="http://schemas.microsoft.com/office/drawing/2014/main" id="{1267BBF5-2D2F-825B-F35B-0DDEAFBB32E2}"/>
              </a:ext>
            </a:extLst>
          </p:cNvPr>
          <p:cNvSpPr txBox="1">
            <a:spLocks/>
          </p:cNvSpPr>
          <p:nvPr/>
        </p:nvSpPr>
        <p:spPr>
          <a:xfrm>
            <a:off x="3847282" y="449036"/>
            <a:ext cx="7940278"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endParaRPr lang="en-US" sz="2531" dirty="0">
              <a:latin typeface="UGent Panno Text" panose="02000506040000040003" pitchFamily="2" charset="0"/>
            </a:endParaRPr>
          </a:p>
        </p:txBody>
      </p:sp>
    </p:spTree>
    <p:extLst>
      <p:ext uri="{BB962C8B-B14F-4D97-AF65-F5344CB8AC3E}">
        <p14:creationId xmlns:p14="http://schemas.microsoft.com/office/powerpoint/2010/main" val="3349412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DACB7-F36F-81FC-9A84-0DDFA51112C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BB170A7-2430-7FD3-D575-BC90823C9B4E}"/>
              </a:ext>
            </a:extLst>
          </p:cNvPr>
          <p:cNvSpPr>
            <a:spLocks noGrp="1"/>
          </p:cNvSpPr>
          <p:nvPr>
            <p:ph sz="quarter" idx="10"/>
          </p:nvPr>
        </p:nvSpPr>
        <p:spPr/>
        <p:txBody>
          <a:bodyPr/>
          <a:lstStyle/>
          <a:p>
            <a:r>
              <a:rPr lang="en-US" dirty="0"/>
              <a:t>Which data will be retained for the expected 5-year period after the end of the project? In case some data cannot be preserved, clearly state the reasons for this.</a:t>
            </a:r>
          </a:p>
          <a:p>
            <a:pPr lvl="1"/>
            <a:r>
              <a:rPr lang="en-US" dirty="0"/>
              <a:t>Other terms apply to Clinical trials, patient records, ‘experiments’, …</a:t>
            </a:r>
          </a:p>
          <a:p>
            <a:r>
              <a:rPr lang="en-US" dirty="0"/>
              <a:t>Where will these data be archived (= stored and curated for the long term)? </a:t>
            </a:r>
          </a:p>
          <a:p>
            <a:r>
              <a:rPr lang="en-US" dirty="0"/>
              <a:t>What are the expected costs for data preservation during the expected retention period? How will the costs be covered? </a:t>
            </a:r>
          </a:p>
        </p:txBody>
      </p:sp>
      <p:sp>
        <p:nvSpPr>
          <p:cNvPr id="3" name="Content Placeholder 2">
            <a:extLst>
              <a:ext uri="{FF2B5EF4-FFF2-40B4-BE49-F238E27FC236}">
                <a16:creationId xmlns:a16="http://schemas.microsoft.com/office/drawing/2014/main" id="{B80DA910-06E8-CCA8-723F-5E5BC5143910}"/>
              </a:ext>
            </a:extLst>
          </p:cNvPr>
          <p:cNvSpPr>
            <a:spLocks noGrp="1"/>
          </p:cNvSpPr>
          <p:nvPr>
            <p:ph type="body" idx="11"/>
          </p:nvPr>
        </p:nvSpPr>
        <p:spPr/>
        <p:txBody>
          <a:bodyPr anchor="t"/>
          <a:lstStyle/>
          <a:p>
            <a:r>
              <a:rPr lang="en-US" u="none" dirty="0">
                <a:latin typeface="Trebuchet MS" panose="020B0603020202020204" pitchFamily="34" charset="0"/>
              </a:rPr>
              <a:t>Questions </a:t>
            </a:r>
            <a:endParaRPr lang="en-US" dirty="0">
              <a:latin typeface="Trebuchet MS" panose="020B0603020202020204" pitchFamily="34" charset="0"/>
            </a:endParaRPr>
          </a:p>
        </p:txBody>
      </p:sp>
      <p:sp>
        <p:nvSpPr>
          <p:cNvPr id="2" name="Title 1">
            <a:extLst>
              <a:ext uri="{FF2B5EF4-FFF2-40B4-BE49-F238E27FC236}">
                <a16:creationId xmlns:a16="http://schemas.microsoft.com/office/drawing/2014/main" id="{C53274D5-C4C8-8151-14DB-24E919175F59}"/>
              </a:ext>
            </a:extLst>
          </p:cNvPr>
          <p:cNvSpPr>
            <a:spLocks noGrp="1"/>
          </p:cNvSpPr>
          <p:nvPr>
            <p:ph type="title"/>
          </p:nvPr>
        </p:nvSpPr>
        <p:spPr/>
        <p:txBody>
          <a:bodyPr/>
          <a:lstStyle/>
          <a:p>
            <a:r>
              <a:rPr lang="en-GB" dirty="0"/>
              <a:t>Data preservation</a:t>
            </a:r>
          </a:p>
        </p:txBody>
      </p:sp>
      <p:sp>
        <p:nvSpPr>
          <p:cNvPr id="4" name="Slide Number Placeholder 3">
            <a:extLst>
              <a:ext uri="{FF2B5EF4-FFF2-40B4-BE49-F238E27FC236}">
                <a16:creationId xmlns:a16="http://schemas.microsoft.com/office/drawing/2014/main" id="{D31F63F8-2D44-FA1D-F118-94752C4F04C2}"/>
              </a:ext>
            </a:extLst>
          </p:cNvPr>
          <p:cNvSpPr>
            <a:spLocks noGrp="1"/>
          </p:cNvSpPr>
          <p:nvPr>
            <p:ph type="sldNum" sz="quarter" idx="4294967295"/>
          </p:nvPr>
        </p:nvSpPr>
        <p:spPr>
          <a:xfrm>
            <a:off x="11544300" y="6292850"/>
            <a:ext cx="647700" cy="365125"/>
          </a:xfrm>
          <a:prstGeom prst="rect">
            <a:avLst/>
          </a:prstGeom>
        </p:spPr>
        <p:txBody>
          <a:bodyPr vert="horz" lIns="91440" tIns="45720" rIns="91440" bIns="45720" rtlCol="0" anchor="ctr"/>
          <a:lstStyle>
            <a:defPPr>
              <a:defRPr lang="en-US"/>
            </a:defPPr>
            <a:lvl1pPr marL="0" algn="r" defTabSz="1300368" rtl="0" eaLnBrk="1" latinLnBrk="0" hangingPunct="1">
              <a:defRPr sz="1200" kern="1200">
                <a:solidFill>
                  <a:srgbClr val="1E64C8"/>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47C64D7D-0942-4B2E-ABEE-131911B5EB03}" type="slidenum">
              <a:rPr lang="en-GB" smtClean="0"/>
              <a:pPr/>
              <a:t>32</a:t>
            </a:fld>
            <a:endParaRPr lang="en-GB" noProof="0" dirty="0"/>
          </a:p>
        </p:txBody>
      </p:sp>
      <p:sp>
        <p:nvSpPr>
          <p:cNvPr id="7" name="Content Placeholder 2">
            <a:extLst>
              <a:ext uri="{FF2B5EF4-FFF2-40B4-BE49-F238E27FC236}">
                <a16:creationId xmlns:a16="http://schemas.microsoft.com/office/drawing/2014/main" id="{11555B6F-726E-173F-2EBF-26A577CC9735}"/>
              </a:ext>
            </a:extLst>
          </p:cNvPr>
          <p:cNvSpPr txBox="1">
            <a:spLocks/>
          </p:cNvSpPr>
          <p:nvPr/>
        </p:nvSpPr>
        <p:spPr>
          <a:xfrm>
            <a:off x="3847282" y="449036"/>
            <a:ext cx="7940278"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endParaRPr lang="en-US" sz="2531" dirty="0">
              <a:latin typeface="UGent Panno Text" panose="02000506040000040003" pitchFamily="2" charset="0"/>
            </a:endParaRPr>
          </a:p>
        </p:txBody>
      </p:sp>
    </p:spTree>
    <p:extLst>
      <p:ext uri="{BB962C8B-B14F-4D97-AF65-F5344CB8AC3E}">
        <p14:creationId xmlns:p14="http://schemas.microsoft.com/office/powerpoint/2010/main" val="2729315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A9001-DAEA-1EEB-9863-78AD95C66E2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0307B5E-1725-D6B4-3EC7-B26E8ECF597F}"/>
              </a:ext>
            </a:extLst>
          </p:cNvPr>
          <p:cNvSpPr>
            <a:spLocks noGrp="1"/>
          </p:cNvSpPr>
          <p:nvPr>
            <p:ph sz="quarter" idx="10"/>
          </p:nvPr>
        </p:nvSpPr>
        <p:spPr/>
        <p:txBody>
          <a:bodyPr/>
          <a:lstStyle/>
          <a:p>
            <a:r>
              <a:rPr lang="en-US" dirty="0"/>
              <a:t>Who will manage data documentation and metadata during the research project?</a:t>
            </a:r>
          </a:p>
          <a:p>
            <a:r>
              <a:rPr lang="en-US" dirty="0"/>
              <a:t>Who will manage data storage and backup during the research project?</a:t>
            </a:r>
          </a:p>
          <a:p>
            <a:r>
              <a:rPr lang="en-US" dirty="0"/>
              <a:t>Who will manage data preservation and sharing?</a:t>
            </a:r>
          </a:p>
          <a:p>
            <a:r>
              <a:rPr lang="en-US" dirty="0"/>
              <a:t>Who will update and implement this DMP?</a:t>
            </a:r>
          </a:p>
        </p:txBody>
      </p:sp>
      <p:sp>
        <p:nvSpPr>
          <p:cNvPr id="3" name="Content Placeholder 2">
            <a:extLst>
              <a:ext uri="{FF2B5EF4-FFF2-40B4-BE49-F238E27FC236}">
                <a16:creationId xmlns:a16="http://schemas.microsoft.com/office/drawing/2014/main" id="{46F819B8-91EF-D662-4E14-24960D21AEF4}"/>
              </a:ext>
            </a:extLst>
          </p:cNvPr>
          <p:cNvSpPr>
            <a:spLocks noGrp="1"/>
          </p:cNvSpPr>
          <p:nvPr>
            <p:ph type="body" idx="11"/>
          </p:nvPr>
        </p:nvSpPr>
        <p:spPr/>
        <p:txBody>
          <a:bodyPr anchor="t"/>
          <a:lstStyle/>
          <a:p>
            <a:r>
              <a:rPr lang="en-US" u="none" dirty="0">
                <a:latin typeface="Trebuchet MS" panose="020B0603020202020204" pitchFamily="34" charset="0"/>
              </a:rPr>
              <a:t>Questions </a:t>
            </a:r>
            <a:endParaRPr lang="en-US" dirty="0">
              <a:latin typeface="Trebuchet MS" panose="020B0603020202020204" pitchFamily="34" charset="0"/>
            </a:endParaRPr>
          </a:p>
        </p:txBody>
      </p:sp>
      <p:sp>
        <p:nvSpPr>
          <p:cNvPr id="2" name="Title 1">
            <a:extLst>
              <a:ext uri="{FF2B5EF4-FFF2-40B4-BE49-F238E27FC236}">
                <a16:creationId xmlns:a16="http://schemas.microsoft.com/office/drawing/2014/main" id="{FF21A958-5D70-8F3F-4431-F6C8C7288287}"/>
              </a:ext>
            </a:extLst>
          </p:cNvPr>
          <p:cNvSpPr>
            <a:spLocks noGrp="1"/>
          </p:cNvSpPr>
          <p:nvPr>
            <p:ph type="title"/>
          </p:nvPr>
        </p:nvSpPr>
        <p:spPr/>
        <p:txBody>
          <a:bodyPr/>
          <a:lstStyle/>
          <a:p>
            <a:r>
              <a:rPr lang="en-GB" dirty="0"/>
              <a:t>Responsibilities</a:t>
            </a:r>
          </a:p>
        </p:txBody>
      </p:sp>
      <p:sp>
        <p:nvSpPr>
          <p:cNvPr id="4" name="Slide Number Placeholder 3">
            <a:extLst>
              <a:ext uri="{FF2B5EF4-FFF2-40B4-BE49-F238E27FC236}">
                <a16:creationId xmlns:a16="http://schemas.microsoft.com/office/drawing/2014/main" id="{F88C2346-7CCB-350A-8CB5-47CF9A4D96B9}"/>
              </a:ext>
            </a:extLst>
          </p:cNvPr>
          <p:cNvSpPr>
            <a:spLocks noGrp="1"/>
          </p:cNvSpPr>
          <p:nvPr>
            <p:ph type="sldNum" sz="quarter" idx="4294967295"/>
          </p:nvPr>
        </p:nvSpPr>
        <p:spPr>
          <a:xfrm>
            <a:off x="11544300" y="6292850"/>
            <a:ext cx="647700" cy="365125"/>
          </a:xfrm>
          <a:prstGeom prst="rect">
            <a:avLst/>
          </a:prstGeom>
        </p:spPr>
        <p:txBody>
          <a:bodyPr vert="horz" lIns="91440" tIns="45720" rIns="91440" bIns="45720" rtlCol="0" anchor="ctr"/>
          <a:lstStyle>
            <a:defPPr>
              <a:defRPr lang="en-US"/>
            </a:defPPr>
            <a:lvl1pPr marL="0" algn="r" defTabSz="1300368" rtl="0" eaLnBrk="1" latinLnBrk="0" hangingPunct="1">
              <a:defRPr sz="1200" kern="1200">
                <a:solidFill>
                  <a:srgbClr val="1E64C8"/>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47C64D7D-0942-4B2E-ABEE-131911B5EB03}" type="slidenum">
              <a:rPr lang="en-GB" smtClean="0"/>
              <a:pPr/>
              <a:t>33</a:t>
            </a:fld>
            <a:endParaRPr lang="en-GB" noProof="0" dirty="0"/>
          </a:p>
        </p:txBody>
      </p:sp>
      <p:sp>
        <p:nvSpPr>
          <p:cNvPr id="7" name="Content Placeholder 2">
            <a:extLst>
              <a:ext uri="{FF2B5EF4-FFF2-40B4-BE49-F238E27FC236}">
                <a16:creationId xmlns:a16="http://schemas.microsoft.com/office/drawing/2014/main" id="{960E4CB9-CF50-E3E8-2BB5-1AB2FC528B8D}"/>
              </a:ext>
            </a:extLst>
          </p:cNvPr>
          <p:cNvSpPr txBox="1">
            <a:spLocks/>
          </p:cNvSpPr>
          <p:nvPr/>
        </p:nvSpPr>
        <p:spPr>
          <a:xfrm>
            <a:off x="3847282" y="449036"/>
            <a:ext cx="7940278"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endParaRPr lang="en-US" sz="2531" dirty="0">
              <a:latin typeface="UGent Panno Text" panose="02000506040000040003" pitchFamily="2" charset="0"/>
            </a:endParaRPr>
          </a:p>
        </p:txBody>
      </p:sp>
    </p:spTree>
    <p:extLst>
      <p:ext uri="{BB962C8B-B14F-4D97-AF65-F5344CB8AC3E}">
        <p14:creationId xmlns:p14="http://schemas.microsoft.com/office/powerpoint/2010/main" val="4085609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DCD193B-CB9C-9614-B559-A7C1416BED73}"/>
              </a:ext>
            </a:extLst>
          </p:cNvPr>
          <p:cNvSpPr>
            <a:spLocks noGrp="1"/>
          </p:cNvSpPr>
          <p:nvPr>
            <p:ph type="body" idx="11"/>
          </p:nvPr>
        </p:nvSpPr>
        <p:spPr>
          <a:xfrm>
            <a:off x="792000" y="1370911"/>
            <a:ext cx="10608000" cy="361771"/>
          </a:xfrm>
        </p:spPr>
        <p:txBody>
          <a:bodyPr/>
          <a:lstStyle/>
          <a:p>
            <a:endParaRPr lang="en-US"/>
          </a:p>
        </p:txBody>
      </p:sp>
      <p:sp>
        <p:nvSpPr>
          <p:cNvPr id="2" name="Title 1">
            <a:extLst>
              <a:ext uri="{FF2B5EF4-FFF2-40B4-BE49-F238E27FC236}">
                <a16:creationId xmlns:a16="http://schemas.microsoft.com/office/drawing/2014/main" id="{76DF155F-6822-4099-B4C9-CAF7D23F1040}"/>
              </a:ext>
            </a:extLst>
          </p:cNvPr>
          <p:cNvSpPr>
            <a:spLocks noGrp="1"/>
          </p:cNvSpPr>
          <p:nvPr>
            <p:ph type="title"/>
          </p:nvPr>
        </p:nvSpPr>
        <p:spPr>
          <a:xfrm>
            <a:off x="792000" y="602673"/>
            <a:ext cx="10608000" cy="715072"/>
          </a:xfrm>
        </p:spPr>
        <p:txBody>
          <a:bodyPr anchor="ctr">
            <a:normAutofit/>
          </a:bodyPr>
          <a:lstStyle/>
          <a:p>
            <a:r>
              <a:rPr lang="nl-BE"/>
              <a:t>DMP tips</a:t>
            </a:r>
            <a:endParaRPr lang="en-GB"/>
          </a:p>
        </p:txBody>
      </p:sp>
      <p:sp>
        <p:nvSpPr>
          <p:cNvPr id="4" name="Slide Number Placeholder 3">
            <a:extLst>
              <a:ext uri="{FF2B5EF4-FFF2-40B4-BE49-F238E27FC236}">
                <a16:creationId xmlns:a16="http://schemas.microsoft.com/office/drawing/2014/main" id="{6F301EBA-8AE2-4CB3-919B-EF3CD55709F2}"/>
              </a:ext>
            </a:extLst>
          </p:cNvPr>
          <p:cNvSpPr>
            <a:spLocks noGrp="1"/>
          </p:cNvSpPr>
          <p:nvPr>
            <p:ph type="sldNum" sz="quarter" idx="4294967295"/>
          </p:nvPr>
        </p:nvSpPr>
        <p:spPr>
          <a:xfrm>
            <a:off x="0" y="0"/>
            <a:ext cx="0" cy="0"/>
          </a:xfrm>
        </p:spPr>
        <p:txBody>
          <a:bodyPr/>
          <a:lstStyle/>
          <a:p>
            <a:pPr>
              <a:spcAft>
                <a:spcPts val="600"/>
              </a:spcAft>
            </a:pPr>
            <a:fld id="{7AE184E0-0BD4-4705-A12B-9B71DDE63301}" type="slidenum">
              <a:rPr lang="en-GB" smtClean="0"/>
              <a:pPr>
                <a:spcAft>
                  <a:spcPts val="600"/>
                </a:spcAft>
              </a:pPr>
              <a:t>34</a:t>
            </a:fld>
            <a:endParaRPr lang="en-GB"/>
          </a:p>
        </p:txBody>
      </p:sp>
      <p:graphicFrame>
        <p:nvGraphicFramePr>
          <p:cNvPr id="7" name="Content Placeholder 2">
            <a:extLst>
              <a:ext uri="{FF2B5EF4-FFF2-40B4-BE49-F238E27FC236}">
                <a16:creationId xmlns:a16="http://schemas.microsoft.com/office/drawing/2014/main" id="{86DAB32F-727E-FB53-0978-D80AD617962F}"/>
              </a:ext>
            </a:extLst>
          </p:cNvPr>
          <p:cNvGraphicFramePr>
            <a:graphicFrameLocks noGrp="1"/>
          </p:cNvGraphicFramePr>
          <p:nvPr>
            <p:ph sz="quarter" idx="10"/>
            <p:extLst>
              <p:ext uri="{D42A27DB-BD31-4B8C-83A1-F6EECF244321}">
                <p14:modId xmlns:p14="http://schemas.microsoft.com/office/powerpoint/2010/main" val="3539296202"/>
              </p:ext>
            </p:extLst>
          </p:nvPr>
        </p:nvGraphicFramePr>
        <p:xfrm>
          <a:off x="792000" y="1941197"/>
          <a:ext cx="10608000" cy="4605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1269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8B0E0B-18BD-07E8-65C0-6082DD48704A}"/>
              </a:ext>
            </a:extLst>
          </p:cNvPr>
          <p:cNvSpPr>
            <a:spLocks noGrp="1"/>
          </p:cNvSpPr>
          <p:nvPr>
            <p:ph type="title"/>
          </p:nvPr>
        </p:nvSpPr>
        <p:spPr>
          <a:xfrm>
            <a:off x="87150" y="6221730"/>
            <a:ext cx="5532600" cy="476292"/>
          </a:xfrm>
        </p:spPr>
        <p:txBody>
          <a:bodyPr>
            <a:noAutofit/>
          </a:bodyPr>
          <a:lstStyle/>
          <a:p>
            <a:r>
              <a:rPr lang="en-US" sz="1400" dirty="0"/>
              <a:t>Partly reused slides: “Data management planning for efficient research” by Ghent University Data Stewards, CC BY 4.0</a:t>
            </a:r>
            <a:endParaRPr lang="en-BE" sz="1400" dirty="0"/>
          </a:p>
        </p:txBody>
      </p:sp>
      <p:sp>
        <p:nvSpPr>
          <p:cNvPr id="6" name="Text Placeholder 5">
            <a:extLst>
              <a:ext uri="{FF2B5EF4-FFF2-40B4-BE49-F238E27FC236}">
                <a16:creationId xmlns:a16="http://schemas.microsoft.com/office/drawing/2014/main" id="{8EC9BAC4-A036-2BAE-6388-B8C1E4ACC6D8}"/>
              </a:ext>
            </a:extLst>
          </p:cNvPr>
          <p:cNvSpPr>
            <a:spLocks noGrp="1"/>
          </p:cNvSpPr>
          <p:nvPr>
            <p:ph type="body" sz="quarter" idx="10"/>
          </p:nvPr>
        </p:nvSpPr>
        <p:spPr/>
        <p:txBody>
          <a:bodyPr/>
          <a:lstStyle/>
          <a:p>
            <a:r>
              <a:rPr lang="en-US" dirty="0"/>
              <a:t>Niels Geudens </a:t>
            </a:r>
          </a:p>
          <a:p>
            <a:r>
              <a:rPr lang="en-US" dirty="0"/>
              <a:t>Data Steward at VIB Data Core</a:t>
            </a:r>
          </a:p>
          <a:p>
            <a:r>
              <a:rPr lang="en-US" dirty="0"/>
              <a:t>niels.geudens@vib.be</a:t>
            </a:r>
            <a:endParaRPr lang="en-BE" dirty="0"/>
          </a:p>
        </p:txBody>
      </p:sp>
      <p:pic>
        <p:nvPicPr>
          <p:cNvPr id="1026" name="Picture 2" descr="Creative Commons Licenses - TU Berlin">
            <a:extLst>
              <a:ext uri="{FF2B5EF4-FFF2-40B4-BE49-F238E27FC236}">
                <a16:creationId xmlns:a16="http://schemas.microsoft.com/office/drawing/2014/main" id="{7FB6AC62-41D9-831C-FBE1-166DBFB60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550" y="5761291"/>
            <a:ext cx="1404938" cy="77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8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629D868-4FC5-3568-9354-EDD8127C2E96}"/>
              </a:ext>
            </a:extLst>
          </p:cNvPr>
          <p:cNvSpPr>
            <a:spLocks noGrp="1"/>
          </p:cNvSpPr>
          <p:nvPr>
            <p:ph sz="half" idx="1"/>
          </p:nvPr>
        </p:nvSpPr>
        <p:spPr/>
        <p:txBody>
          <a:bodyPr/>
          <a:lstStyle/>
          <a:p>
            <a:r>
              <a:rPr lang="en-US" dirty="0"/>
              <a:t>Outlines how research data will be handled during &amp; after a project.</a:t>
            </a:r>
          </a:p>
          <a:p>
            <a:r>
              <a:rPr lang="en-US" dirty="0"/>
              <a:t>Increasingly required by research funders/institutions - as a first step towards good research data management (RDM)</a:t>
            </a:r>
          </a:p>
          <a:p>
            <a:endParaRPr lang="en-BE" dirty="0"/>
          </a:p>
        </p:txBody>
      </p:sp>
      <p:sp>
        <p:nvSpPr>
          <p:cNvPr id="2" name="Title 1">
            <a:extLst>
              <a:ext uri="{FF2B5EF4-FFF2-40B4-BE49-F238E27FC236}">
                <a16:creationId xmlns:a16="http://schemas.microsoft.com/office/drawing/2014/main" id="{135C9AFD-EFAE-4CB3-B9AD-479A5EB717FB}"/>
              </a:ext>
            </a:extLst>
          </p:cNvPr>
          <p:cNvSpPr>
            <a:spLocks noGrp="1"/>
          </p:cNvSpPr>
          <p:nvPr>
            <p:ph type="title"/>
          </p:nvPr>
        </p:nvSpPr>
        <p:spPr/>
        <p:txBody>
          <a:bodyPr/>
          <a:lstStyle/>
          <a:p>
            <a:r>
              <a:rPr lang="en-US" dirty="0">
                <a:latin typeface="UGent Panno Text" panose="02000506040000040003" pitchFamily="2" charset="0"/>
              </a:rPr>
              <a:t>Data Management Plan (DMP) </a:t>
            </a:r>
          </a:p>
        </p:txBody>
      </p:sp>
      <p:sp>
        <p:nvSpPr>
          <p:cNvPr id="10" name="Text Placeholder 9">
            <a:extLst>
              <a:ext uri="{FF2B5EF4-FFF2-40B4-BE49-F238E27FC236}">
                <a16:creationId xmlns:a16="http://schemas.microsoft.com/office/drawing/2014/main" id="{6A647E9D-9493-99FF-5776-B5C1239F4FEF}"/>
              </a:ext>
            </a:extLst>
          </p:cNvPr>
          <p:cNvSpPr>
            <a:spLocks noGrp="1"/>
          </p:cNvSpPr>
          <p:nvPr>
            <p:ph type="body" idx="12"/>
          </p:nvPr>
        </p:nvSpPr>
        <p:spPr/>
        <p:txBody>
          <a:bodyPr/>
          <a:lstStyle/>
          <a:p>
            <a:endParaRPr lang="en-BE"/>
          </a:p>
        </p:txBody>
      </p:sp>
      <p:sp>
        <p:nvSpPr>
          <p:cNvPr id="4" name="Slide Number Placeholder 3">
            <a:extLst>
              <a:ext uri="{FF2B5EF4-FFF2-40B4-BE49-F238E27FC236}">
                <a16:creationId xmlns:a16="http://schemas.microsoft.com/office/drawing/2014/main" id="{138B5E0D-31A6-4910-9AAC-AD77BA55BF3C}"/>
              </a:ext>
            </a:extLst>
          </p:cNvPr>
          <p:cNvSpPr>
            <a:spLocks noGrp="1"/>
          </p:cNvSpPr>
          <p:nvPr>
            <p:ph type="sldNum" sz="quarter" idx="4294967295"/>
          </p:nvPr>
        </p:nvSpPr>
        <p:spPr>
          <a:xfrm>
            <a:off x="0" y="0"/>
            <a:ext cx="0" cy="0"/>
          </a:xfrm>
        </p:spPr>
        <p:txBody>
          <a:bodyPr/>
          <a:lstStyle/>
          <a:p>
            <a:endParaRPr lang="nl-BE" dirty="0"/>
          </a:p>
        </p:txBody>
      </p:sp>
      <p:graphicFrame>
        <p:nvGraphicFramePr>
          <p:cNvPr id="7" name="Diagram 6">
            <a:extLst>
              <a:ext uri="{FF2B5EF4-FFF2-40B4-BE49-F238E27FC236}">
                <a16:creationId xmlns:a16="http://schemas.microsoft.com/office/drawing/2014/main" id="{E3F6B9FA-4A30-46CD-B126-9E2D2FDE8390}"/>
              </a:ext>
            </a:extLst>
          </p:cNvPr>
          <p:cNvGraphicFramePr/>
          <p:nvPr>
            <p:extLst>
              <p:ext uri="{D42A27DB-BD31-4B8C-83A1-F6EECF244321}">
                <p14:modId xmlns:p14="http://schemas.microsoft.com/office/powerpoint/2010/main" val="2476584565"/>
              </p:ext>
            </p:extLst>
          </p:nvPr>
        </p:nvGraphicFramePr>
        <p:xfrm>
          <a:off x="6011839" y="938690"/>
          <a:ext cx="5692627" cy="4751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0B1C6DB7-57A9-48EF-927D-1C87258F57A9}"/>
              </a:ext>
            </a:extLst>
          </p:cNvPr>
          <p:cNvGrpSpPr/>
          <p:nvPr/>
        </p:nvGrpSpPr>
        <p:grpSpPr>
          <a:xfrm>
            <a:off x="7854868" y="1173830"/>
            <a:ext cx="3900183" cy="1888492"/>
            <a:chOff x="11170837" y="1669446"/>
            <a:chExt cx="5546927" cy="2685856"/>
          </a:xfrm>
        </p:grpSpPr>
        <p:sp>
          <p:nvSpPr>
            <p:cNvPr id="6" name="Rectangle: Rounded Corners 5">
              <a:extLst>
                <a:ext uri="{FF2B5EF4-FFF2-40B4-BE49-F238E27FC236}">
                  <a16:creationId xmlns:a16="http://schemas.microsoft.com/office/drawing/2014/main" id="{10DBBECF-8D21-4CA3-947E-A78A8E6BDBF5}"/>
                </a:ext>
              </a:extLst>
            </p:cNvPr>
            <p:cNvSpPr/>
            <p:nvPr/>
          </p:nvSpPr>
          <p:spPr>
            <a:xfrm rot="7566107">
              <a:off x="12730130" y="598320"/>
              <a:ext cx="2197689" cy="5316275"/>
            </a:xfrm>
            <a:prstGeom prst="roundRect">
              <a:avLst>
                <a:gd name="adj" fmla="val 47777"/>
              </a:avLst>
            </a:prstGeom>
            <a:noFill/>
            <a:ln w="57150">
              <a:solidFill>
                <a:schemeClr val="tx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algn="ctr"/>
              <a:endParaRPr lang="en-US" sz="1800" dirty="0">
                <a:solidFill>
                  <a:schemeClr val="tx1"/>
                </a:solidFill>
              </a:endParaRPr>
            </a:p>
          </p:txBody>
        </p:sp>
        <p:sp>
          <p:nvSpPr>
            <p:cNvPr id="8" name="TextBox 7">
              <a:extLst>
                <a:ext uri="{FF2B5EF4-FFF2-40B4-BE49-F238E27FC236}">
                  <a16:creationId xmlns:a16="http://schemas.microsoft.com/office/drawing/2014/main" id="{DC83D224-43F0-4DBC-94DF-8EE1266260E7}"/>
                </a:ext>
              </a:extLst>
            </p:cNvPr>
            <p:cNvSpPr txBox="1"/>
            <p:nvPr/>
          </p:nvSpPr>
          <p:spPr>
            <a:xfrm rot="2186544">
              <a:off x="12813114" y="1669446"/>
              <a:ext cx="3904650" cy="746690"/>
            </a:xfrm>
            <a:prstGeom prst="rect">
              <a:avLst/>
            </a:prstGeom>
            <a:noFill/>
          </p:spPr>
          <p:txBody>
            <a:bodyPr wrap="square" rtlCol="0">
              <a:spAutoFit/>
            </a:bodyPr>
            <a:lstStyle/>
            <a:p>
              <a:pPr algn="ctr"/>
              <a:r>
                <a:rPr lang="en-US" sz="1406" dirty="0">
                  <a:latin typeface="Trebuchet MS" panose="020B0603020202020204" pitchFamily="34" charset="0"/>
                </a:rPr>
                <a:t>Documentation &amp; metadata</a:t>
              </a:r>
            </a:p>
            <a:p>
              <a:pPr algn="ctr"/>
              <a:r>
                <a:rPr lang="en-US" sz="1406" dirty="0">
                  <a:latin typeface="Trebuchet MS" panose="020B0603020202020204" pitchFamily="34" charset="0"/>
                </a:rPr>
                <a:t>Storage &amp; back-up</a:t>
              </a:r>
            </a:p>
          </p:txBody>
        </p:sp>
      </p:grpSp>
    </p:spTree>
    <p:extLst>
      <p:ext uri="{BB962C8B-B14F-4D97-AF65-F5344CB8AC3E}">
        <p14:creationId xmlns:p14="http://schemas.microsoft.com/office/powerpoint/2010/main" val="118058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C1E5-01EC-4745-ABD2-DD6148E1FD7E}"/>
              </a:ext>
            </a:extLst>
          </p:cNvPr>
          <p:cNvSpPr>
            <a:spLocks noGrp="1"/>
          </p:cNvSpPr>
          <p:nvPr>
            <p:ph type="title"/>
          </p:nvPr>
        </p:nvSpPr>
        <p:spPr>
          <a:xfrm>
            <a:off x="407836" y="280117"/>
            <a:ext cx="11042776" cy="607284"/>
          </a:xfrm>
        </p:spPr>
        <p:txBody>
          <a:bodyPr/>
          <a:lstStyle/>
          <a:p>
            <a:r>
              <a:rPr lang="en-US" dirty="0">
                <a:latin typeface="UGent Panno Text" panose="02000506040000040003" pitchFamily="2" charset="0"/>
              </a:rPr>
              <a:t>Main DMP sections</a:t>
            </a:r>
          </a:p>
        </p:txBody>
      </p:sp>
      <p:sp>
        <p:nvSpPr>
          <p:cNvPr id="4" name="Slide Number Placeholder 3">
            <a:extLst>
              <a:ext uri="{FF2B5EF4-FFF2-40B4-BE49-F238E27FC236}">
                <a16:creationId xmlns:a16="http://schemas.microsoft.com/office/drawing/2014/main" id="{3C0D28EC-ABC9-4D07-8DFA-E995E013FF2B}"/>
              </a:ext>
            </a:extLst>
          </p:cNvPr>
          <p:cNvSpPr>
            <a:spLocks noGrp="1"/>
          </p:cNvSpPr>
          <p:nvPr>
            <p:ph type="sldNum" sz="quarter" idx="12"/>
          </p:nvPr>
        </p:nvSpPr>
        <p:spPr/>
        <p:txBody>
          <a:bodyPr/>
          <a:lstStyle/>
          <a:p>
            <a:fld id="{7AE184E0-0BD4-4705-A12B-9B71DDE63301}" type="slidenum">
              <a:rPr lang="nl-BE" smtClean="0"/>
              <a:pPr/>
              <a:t>5</a:t>
            </a:fld>
            <a:endParaRPr lang="nl-BE" dirty="0"/>
          </a:p>
        </p:txBody>
      </p:sp>
      <p:grpSp>
        <p:nvGrpSpPr>
          <p:cNvPr id="47" name="Group 46">
            <a:extLst>
              <a:ext uri="{FF2B5EF4-FFF2-40B4-BE49-F238E27FC236}">
                <a16:creationId xmlns:a16="http://schemas.microsoft.com/office/drawing/2014/main" id="{14BB1940-B2B4-4AD9-BE30-C4BE8CEFAB24}"/>
              </a:ext>
            </a:extLst>
          </p:cNvPr>
          <p:cNvGrpSpPr/>
          <p:nvPr/>
        </p:nvGrpSpPr>
        <p:grpSpPr>
          <a:xfrm>
            <a:off x="1355757" y="1212460"/>
            <a:ext cx="4460794" cy="726557"/>
            <a:chOff x="693943" y="1666332"/>
            <a:chExt cx="6344241" cy="1033325"/>
          </a:xfrm>
        </p:grpSpPr>
        <p:pic>
          <p:nvPicPr>
            <p:cNvPr id="7" name="Graphic 6" descr="Table">
              <a:extLst>
                <a:ext uri="{FF2B5EF4-FFF2-40B4-BE49-F238E27FC236}">
                  <a16:creationId xmlns:a16="http://schemas.microsoft.com/office/drawing/2014/main" id="{17F497B0-CCD1-4DF2-84CE-08240EB7C9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943" y="1666332"/>
              <a:ext cx="731520" cy="731520"/>
            </a:xfrm>
            <a:prstGeom prst="rect">
              <a:avLst/>
            </a:prstGeom>
          </p:spPr>
        </p:pic>
        <p:sp>
          <p:nvSpPr>
            <p:cNvPr id="26" name="Content Placeholder 2">
              <a:extLst>
                <a:ext uri="{FF2B5EF4-FFF2-40B4-BE49-F238E27FC236}">
                  <a16:creationId xmlns:a16="http://schemas.microsoft.com/office/drawing/2014/main" id="{582D098B-7719-4626-9506-40D36678DBE8}"/>
                </a:ext>
              </a:extLst>
            </p:cNvPr>
            <p:cNvSpPr txBox="1">
              <a:spLocks/>
            </p:cNvSpPr>
            <p:nvPr/>
          </p:nvSpPr>
          <p:spPr>
            <a:xfrm>
              <a:off x="1575160" y="1666332"/>
              <a:ext cx="5463024" cy="1033325"/>
            </a:xfrm>
            <a:prstGeom prst="rect">
              <a:avLst/>
            </a:prstGeom>
          </p:spPr>
          <p:txBody>
            <a:bodyPr vert="horz" lIns="64294" tIns="32147" rIns="64294" bIns="32147"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60273" indent="0">
                <a:lnSpc>
                  <a:spcPct val="100000"/>
                </a:lnSpc>
                <a:spcAft>
                  <a:spcPts val="0"/>
                </a:spcAft>
                <a:buNone/>
              </a:pPr>
              <a:r>
                <a:rPr lang="en-US" sz="2250" dirty="0">
                  <a:solidFill>
                    <a:srgbClr val="1E64C8"/>
                  </a:solidFill>
                </a:rPr>
                <a:t>Data summary / description</a:t>
              </a:r>
            </a:p>
            <a:p>
              <a:pPr marL="60273" indent="0">
                <a:lnSpc>
                  <a:spcPct val="100000"/>
                </a:lnSpc>
                <a:spcAft>
                  <a:spcPts val="0"/>
                </a:spcAft>
                <a:buNone/>
              </a:pPr>
              <a:r>
                <a:rPr lang="en-US" sz="1687" dirty="0"/>
                <a:t>Purpose, origin, type, format &amp; volume of the data</a:t>
              </a:r>
            </a:p>
          </p:txBody>
        </p:sp>
      </p:grpSp>
      <p:grpSp>
        <p:nvGrpSpPr>
          <p:cNvPr id="48" name="Group 47">
            <a:extLst>
              <a:ext uri="{FF2B5EF4-FFF2-40B4-BE49-F238E27FC236}">
                <a16:creationId xmlns:a16="http://schemas.microsoft.com/office/drawing/2014/main" id="{0EB5C711-059E-49BE-A5D6-C2BAFEA7B8E4}"/>
              </a:ext>
            </a:extLst>
          </p:cNvPr>
          <p:cNvGrpSpPr/>
          <p:nvPr/>
        </p:nvGrpSpPr>
        <p:grpSpPr>
          <a:xfrm>
            <a:off x="1355757" y="2361006"/>
            <a:ext cx="4258654" cy="726558"/>
            <a:chOff x="693943" y="3352775"/>
            <a:chExt cx="6056753" cy="1033326"/>
          </a:xfrm>
        </p:grpSpPr>
        <p:pic>
          <p:nvPicPr>
            <p:cNvPr id="25" name="Graphic 24" descr="Scales of justice">
              <a:extLst>
                <a:ext uri="{FF2B5EF4-FFF2-40B4-BE49-F238E27FC236}">
                  <a16:creationId xmlns:a16="http://schemas.microsoft.com/office/drawing/2014/main" id="{4FE1C1ED-4E5A-4ABF-9E5E-B4C250C9AD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943" y="3352775"/>
              <a:ext cx="731520" cy="731520"/>
            </a:xfrm>
            <a:prstGeom prst="rect">
              <a:avLst/>
            </a:prstGeom>
          </p:spPr>
        </p:pic>
        <p:sp>
          <p:nvSpPr>
            <p:cNvPr id="30" name="Content Placeholder 2">
              <a:extLst>
                <a:ext uri="{FF2B5EF4-FFF2-40B4-BE49-F238E27FC236}">
                  <a16:creationId xmlns:a16="http://schemas.microsoft.com/office/drawing/2014/main" id="{3E35F735-51A5-4B23-8400-9CB07603BA4A}"/>
                </a:ext>
              </a:extLst>
            </p:cNvPr>
            <p:cNvSpPr txBox="1">
              <a:spLocks/>
            </p:cNvSpPr>
            <p:nvPr/>
          </p:nvSpPr>
          <p:spPr>
            <a:xfrm>
              <a:off x="1575159" y="3352776"/>
              <a:ext cx="5175537" cy="1033325"/>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Ethical and legal issues</a:t>
              </a:r>
            </a:p>
            <a:p>
              <a:r>
                <a:rPr lang="en-US" sz="1687" dirty="0"/>
                <a:t>IRB approval, IP, GDPR</a:t>
              </a:r>
            </a:p>
          </p:txBody>
        </p:sp>
      </p:grpSp>
      <p:grpSp>
        <p:nvGrpSpPr>
          <p:cNvPr id="49" name="Group 48">
            <a:extLst>
              <a:ext uri="{FF2B5EF4-FFF2-40B4-BE49-F238E27FC236}">
                <a16:creationId xmlns:a16="http://schemas.microsoft.com/office/drawing/2014/main" id="{B8DE8089-391A-4E13-B1DA-6F463633C91C}"/>
              </a:ext>
            </a:extLst>
          </p:cNvPr>
          <p:cNvGrpSpPr/>
          <p:nvPr/>
        </p:nvGrpSpPr>
        <p:grpSpPr>
          <a:xfrm>
            <a:off x="6036711" y="3307527"/>
            <a:ext cx="4460794" cy="746796"/>
            <a:chOff x="693943" y="5016774"/>
            <a:chExt cx="6344241" cy="1062110"/>
          </a:xfrm>
        </p:grpSpPr>
        <p:pic>
          <p:nvPicPr>
            <p:cNvPr id="23" name="Graphic 22" descr="Lock">
              <a:extLst>
                <a:ext uri="{FF2B5EF4-FFF2-40B4-BE49-F238E27FC236}">
                  <a16:creationId xmlns:a16="http://schemas.microsoft.com/office/drawing/2014/main" id="{2FF43A98-F81A-42CC-9A6D-9C8D4AE18D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943" y="5020949"/>
              <a:ext cx="731520" cy="731520"/>
            </a:xfrm>
            <a:prstGeom prst="rect">
              <a:avLst/>
            </a:prstGeom>
          </p:spPr>
        </p:pic>
        <p:sp>
          <p:nvSpPr>
            <p:cNvPr id="39" name="Content Placeholder 2">
              <a:extLst>
                <a:ext uri="{FF2B5EF4-FFF2-40B4-BE49-F238E27FC236}">
                  <a16:creationId xmlns:a16="http://schemas.microsoft.com/office/drawing/2014/main" id="{18EB536A-0B7E-4E51-811B-14341EC80727}"/>
                </a:ext>
              </a:extLst>
            </p:cNvPr>
            <p:cNvSpPr txBox="1">
              <a:spLocks/>
            </p:cNvSpPr>
            <p:nvPr/>
          </p:nvSpPr>
          <p:spPr>
            <a:xfrm>
              <a:off x="1575161" y="5016774"/>
              <a:ext cx="5463023" cy="1062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Data storage during the project</a:t>
              </a:r>
            </a:p>
            <a:p>
              <a:r>
                <a:rPr lang="en-US" sz="1687" dirty="0"/>
                <a:t>Security, back-up, transfer &amp; access</a:t>
              </a:r>
            </a:p>
          </p:txBody>
        </p:sp>
      </p:grpSp>
      <p:grpSp>
        <p:nvGrpSpPr>
          <p:cNvPr id="50" name="Group 49">
            <a:extLst>
              <a:ext uri="{FF2B5EF4-FFF2-40B4-BE49-F238E27FC236}">
                <a16:creationId xmlns:a16="http://schemas.microsoft.com/office/drawing/2014/main" id="{EA843C8D-0ABE-497E-B266-F98444884482}"/>
              </a:ext>
            </a:extLst>
          </p:cNvPr>
          <p:cNvGrpSpPr/>
          <p:nvPr/>
        </p:nvGrpSpPr>
        <p:grpSpPr>
          <a:xfrm>
            <a:off x="6035709" y="4266105"/>
            <a:ext cx="4463004" cy="768610"/>
            <a:chOff x="692519" y="6315432"/>
            <a:chExt cx="6347383" cy="1093134"/>
          </a:xfrm>
        </p:grpSpPr>
        <p:pic>
          <p:nvPicPr>
            <p:cNvPr id="35" name="Graphic 34" descr="Clock">
              <a:extLst>
                <a:ext uri="{FF2B5EF4-FFF2-40B4-BE49-F238E27FC236}">
                  <a16:creationId xmlns:a16="http://schemas.microsoft.com/office/drawing/2014/main" id="{F4B1A08B-D4B3-4649-9DE9-8C030B980D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2519" y="6384324"/>
              <a:ext cx="731520" cy="731520"/>
            </a:xfrm>
            <a:prstGeom prst="rect">
              <a:avLst/>
            </a:prstGeom>
          </p:spPr>
        </p:pic>
        <p:sp>
          <p:nvSpPr>
            <p:cNvPr id="40" name="Content Placeholder 2">
              <a:extLst>
                <a:ext uri="{FF2B5EF4-FFF2-40B4-BE49-F238E27FC236}">
                  <a16:creationId xmlns:a16="http://schemas.microsoft.com/office/drawing/2014/main" id="{ED52E51C-6838-4115-9779-921F06E5AE78}"/>
                </a:ext>
              </a:extLst>
            </p:cNvPr>
            <p:cNvSpPr txBox="1">
              <a:spLocks/>
            </p:cNvSpPr>
            <p:nvPr/>
          </p:nvSpPr>
          <p:spPr>
            <a:xfrm>
              <a:off x="1576878" y="6315432"/>
              <a:ext cx="5463024" cy="1093134"/>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Long-term preservation</a:t>
              </a:r>
            </a:p>
            <a:p>
              <a:r>
                <a:rPr lang="en-US" sz="1687" dirty="0"/>
                <a:t>What, where, restrictions?</a:t>
              </a:r>
            </a:p>
          </p:txBody>
        </p:sp>
      </p:grpSp>
      <p:grpSp>
        <p:nvGrpSpPr>
          <p:cNvPr id="51" name="Group 50">
            <a:extLst>
              <a:ext uri="{FF2B5EF4-FFF2-40B4-BE49-F238E27FC236}">
                <a16:creationId xmlns:a16="http://schemas.microsoft.com/office/drawing/2014/main" id="{AE29B6A5-FFF1-4BD3-976A-820E366B8C68}"/>
              </a:ext>
            </a:extLst>
          </p:cNvPr>
          <p:cNvGrpSpPr/>
          <p:nvPr/>
        </p:nvGrpSpPr>
        <p:grpSpPr>
          <a:xfrm>
            <a:off x="1354755" y="5179851"/>
            <a:ext cx="4044251" cy="727109"/>
            <a:chOff x="692519" y="6951788"/>
            <a:chExt cx="5751824" cy="1034110"/>
          </a:xfrm>
        </p:grpSpPr>
        <p:pic>
          <p:nvPicPr>
            <p:cNvPr id="32" name="Graphic 31" descr="Scientist">
              <a:extLst>
                <a:ext uri="{FF2B5EF4-FFF2-40B4-BE49-F238E27FC236}">
                  <a16:creationId xmlns:a16="http://schemas.microsoft.com/office/drawing/2014/main" id="{40A08D88-8B9A-4DB9-A51C-348B20DB7C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2519" y="6951788"/>
              <a:ext cx="731520" cy="731520"/>
            </a:xfrm>
            <a:prstGeom prst="rect">
              <a:avLst/>
            </a:prstGeom>
          </p:spPr>
        </p:pic>
        <p:sp>
          <p:nvSpPr>
            <p:cNvPr id="41" name="Content Placeholder 2">
              <a:extLst>
                <a:ext uri="{FF2B5EF4-FFF2-40B4-BE49-F238E27FC236}">
                  <a16:creationId xmlns:a16="http://schemas.microsoft.com/office/drawing/2014/main" id="{D878DFD4-A83A-4AC1-95EC-70ED7BA12540}"/>
                </a:ext>
              </a:extLst>
            </p:cNvPr>
            <p:cNvSpPr txBox="1">
              <a:spLocks/>
            </p:cNvSpPr>
            <p:nvPr/>
          </p:nvSpPr>
          <p:spPr>
            <a:xfrm>
              <a:off x="1575160" y="6951788"/>
              <a:ext cx="4869183" cy="1034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Responsibilities</a:t>
              </a:r>
            </a:p>
            <a:p>
              <a:r>
                <a:rPr lang="en-US" sz="1687" dirty="0"/>
                <a:t>Owner and roles</a:t>
              </a:r>
            </a:p>
          </p:txBody>
        </p:sp>
      </p:grpSp>
      <p:grpSp>
        <p:nvGrpSpPr>
          <p:cNvPr id="36" name="Group 35">
            <a:extLst>
              <a:ext uri="{FF2B5EF4-FFF2-40B4-BE49-F238E27FC236}">
                <a16:creationId xmlns:a16="http://schemas.microsoft.com/office/drawing/2014/main" id="{BE6F2E6F-CE66-404F-AEAE-84551963F955}"/>
              </a:ext>
            </a:extLst>
          </p:cNvPr>
          <p:cNvGrpSpPr/>
          <p:nvPr/>
        </p:nvGrpSpPr>
        <p:grpSpPr>
          <a:xfrm>
            <a:off x="6035709" y="2361006"/>
            <a:ext cx="4875187" cy="731520"/>
            <a:chOff x="9763377" y="6183805"/>
            <a:chExt cx="4875187" cy="731520"/>
          </a:xfrm>
        </p:grpSpPr>
        <p:pic>
          <p:nvPicPr>
            <p:cNvPr id="37" name="Graphic 36" descr="Recycle sign">
              <a:extLst>
                <a:ext uri="{FF2B5EF4-FFF2-40B4-BE49-F238E27FC236}">
                  <a16:creationId xmlns:a16="http://schemas.microsoft.com/office/drawing/2014/main" id="{536A0402-B26B-4F6A-BFED-958A864A5C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63377" y="6228813"/>
              <a:ext cx="514800" cy="514800"/>
            </a:xfrm>
            <a:prstGeom prst="rect">
              <a:avLst/>
            </a:prstGeom>
          </p:spPr>
        </p:pic>
        <p:sp>
          <p:nvSpPr>
            <p:cNvPr id="38" name="Content Placeholder 2">
              <a:extLst>
                <a:ext uri="{FF2B5EF4-FFF2-40B4-BE49-F238E27FC236}">
                  <a16:creationId xmlns:a16="http://schemas.microsoft.com/office/drawing/2014/main" id="{24D2E26F-B6F5-4790-A8A3-CB556C9F3271}"/>
                </a:ext>
              </a:extLst>
            </p:cNvPr>
            <p:cNvSpPr txBox="1">
              <a:spLocks/>
            </p:cNvSpPr>
            <p:nvPr/>
          </p:nvSpPr>
          <p:spPr>
            <a:xfrm>
              <a:off x="10407003" y="6183805"/>
              <a:ext cx="4231561" cy="731520"/>
            </a:xfrm>
            <a:prstGeom prst="rect">
              <a:avLst/>
            </a:prstGeom>
          </p:spPr>
          <p:txBody>
            <a:bodyPr vert="horz" lIns="91440" tIns="45720" rIns="91440" bIns="45720"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lnSpc>
                  <a:spcPct val="100000"/>
                </a:lnSpc>
                <a:spcAft>
                  <a:spcPts val="0"/>
                </a:spcAft>
                <a:buNone/>
              </a:pPr>
              <a:r>
                <a:rPr lang="en-US" sz="2250" dirty="0">
                  <a:solidFill>
                    <a:srgbClr val="1E64C8"/>
                  </a:solidFill>
                </a:rPr>
                <a:t>Data sharing and reuse</a:t>
              </a:r>
            </a:p>
            <a:p>
              <a:pPr marL="85725" indent="0">
                <a:lnSpc>
                  <a:spcPct val="100000"/>
                </a:lnSpc>
                <a:spcAft>
                  <a:spcPts val="0"/>
                </a:spcAft>
                <a:buNone/>
              </a:pPr>
              <a:r>
                <a:rPr lang="en-US" sz="1690" dirty="0"/>
                <a:t>Repositories, terms, contracts, licenses</a:t>
              </a:r>
            </a:p>
          </p:txBody>
        </p:sp>
      </p:grpSp>
      <p:grpSp>
        <p:nvGrpSpPr>
          <p:cNvPr id="58" name="Group 57">
            <a:extLst>
              <a:ext uri="{FF2B5EF4-FFF2-40B4-BE49-F238E27FC236}">
                <a16:creationId xmlns:a16="http://schemas.microsoft.com/office/drawing/2014/main" id="{1D56938C-605C-455F-8251-5414390C4DB4}"/>
              </a:ext>
            </a:extLst>
          </p:cNvPr>
          <p:cNvGrpSpPr/>
          <p:nvPr/>
        </p:nvGrpSpPr>
        <p:grpSpPr>
          <a:xfrm>
            <a:off x="1316061" y="4304273"/>
            <a:ext cx="3989365" cy="728797"/>
            <a:chOff x="9763377" y="7145159"/>
            <a:chExt cx="3989365" cy="728797"/>
          </a:xfrm>
        </p:grpSpPr>
        <p:pic>
          <p:nvPicPr>
            <p:cNvPr id="59" name="Graphic 58" descr="Coins">
              <a:extLst>
                <a:ext uri="{FF2B5EF4-FFF2-40B4-BE49-F238E27FC236}">
                  <a16:creationId xmlns:a16="http://schemas.microsoft.com/office/drawing/2014/main" id="{7A6181BA-61C1-4E17-BE33-0912E5138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63377" y="7190167"/>
              <a:ext cx="514800" cy="514800"/>
            </a:xfrm>
            <a:prstGeom prst="rect">
              <a:avLst/>
            </a:prstGeom>
          </p:spPr>
        </p:pic>
        <p:sp>
          <p:nvSpPr>
            <p:cNvPr id="60" name="Content Placeholder 2">
              <a:extLst>
                <a:ext uri="{FF2B5EF4-FFF2-40B4-BE49-F238E27FC236}">
                  <a16:creationId xmlns:a16="http://schemas.microsoft.com/office/drawing/2014/main" id="{C0D08E20-F4CE-4C91-832A-D229039ECB58}"/>
                </a:ext>
              </a:extLst>
            </p:cNvPr>
            <p:cNvSpPr txBox="1">
              <a:spLocks/>
            </p:cNvSpPr>
            <p:nvPr/>
          </p:nvSpPr>
          <p:spPr>
            <a:xfrm>
              <a:off x="10407004" y="7145159"/>
              <a:ext cx="3345738" cy="728797"/>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Resources</a:t>
              </a:r>
            </a:p>
            <a:p>
              <a:r>
                <a:rPr lang="en-US" sz="1690" dirty="0"/>
                <a:t>Costs</a:t>
              </a:r>
            </a:p>
          </p:txBody>
        </p:sp>
      </p:grpSp>
      <p:grpSp>
        <p:nvGrpSpPr>
          <p:cNvPr id="61" name="Group 60">
            <a:extLst>
              <a:ext uri="{FF2B5EF4-FFF2-40B4-BE49-F238E27FC236}">
                <a16:creationId xmlns:a16="http://schemas.microsoft.com/office/drawing/2014/main" id="{84DA9C4E-E55F-4B66-BBF0-67D0D76FE7F7}"/>
              </a:ext>
            </a:extLst>
          </p:cNvPr>
          <p:cNvGrpSpPr/>
          <p:nvPr/>
        </p:nvGrpSpPr>
        <p:grpSpPr>
          <a:xfrm>
            <a:off x="1316061" y="3297675"/>
            <a:ext cx="5094247" cy="768610"/>
            <a:chOff x="9763377" y="7139756"/>
            <a:chExt cx="5094247" cy="768610"/>
          </a:xfrm>
        </p:grpSpPr>
        <p:pic>
          <p:nvPicPr>
            <p:cNvPr id="62" name="Graphic 61" descr="Pencil">
              <a:extLst>
                <a:ext uri="{FF2B5EF4-FFF2-40B4-BE49-F238E27FC236}">
                  <a16:creationId xmlns:a16="http://schemas.microsoft.com/office/drawing/2014/main" id="{1862F051-13E9-4B26-817B-9CCF5ECACCE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63377" y="7190167"/>
              <a:ext cx="514800" cy="514800"/>
            </a:xfrm>
            <a:prstGeom prst="rect">
              <a:avLst/>
            </a:prstGeom>
          </p:spPr>
        </p:pic>
        <p:sp>
          <p:nvSpPr>
            <p:cNvPr id="63" name="Content Placeholder 2">
              <a:extLst>
                <a:ext uri="{FF2B5EF4-FFF2-40B4-BE49-F238E27FC236}">
                  <a16:creationId xmlns:a16="http://schemas.microsoft.com/office/drawing/2014/main" id="{0BCD1B24-C7ED-4207-ADE1-A38C970D59D8}"/>
                </a:ext>
              </a:extLst>
            </p:cNvPr>
            <p:cNvSpPr txBox="1">
              <a:spLocks/>
            </p:cNvSpPr>
            <p:nvPr/>
          </p:nvSpPr>
          <p:spPr>
            <a:xfrm>
              <a:off x="10368903" y="7139756"/>
              <a:ext cx="4488721" cy="768610"/>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Documentation and metadata</a:t>
              </a:r>
            </a:p>
            <a:p>
              <a:r>
                <a:rPr lang="en-US" sz="1690" dirty="0"/>
                <a:t>Where and how, standards, ontologies, vocabularies</a:t>
              </a:r>
            </a:p>
          </p:txBody>
        </p:sp>
      </p:grpSp>
    </p:spTree>
    <p:extLst>
      <p:ext uri="{BB962C8B-B14F-4D97-AF65-F5344CB8AC3E}">
        <p14:creationId xmlns:p14="http://schemas.microsoft.com/office/powerpoint/2010/main" val="66832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A7C8D-3EB4-99DD-375E-AC77E4DAB697}"/>
            </a:ext>
          </a:extLst>
        </p:cNvPr>
        <p:cNvGrpSpPr/>
        <p:nvPr/>
      </p:nvGrpSpPr>
      <p:grpSpPr>
        <a:xfrm>
          <a:off x="0" y="0"/>
          <a:ext cx="0" cy="0"/>
          <a:chOff x="0" y="0"/>
          <a:chExt cx="0" cy="0"/>
        </a:xfrm>
      </p:grpSpPr>
      <p:sp>
        <p:nvSpPr>
          <p:cNvPr id="11" name="Text Placeholder 10">
            <a:extLst>
              <a:ext uri="{FF2B5EF4-FFF2-40B4-BE49-F238E27FC236}">
                <a16:creationId xmlns:a16="http://schemas.microsoft.com/office/drawing/2014/main" id="{582FC71E-9126-8B0F-5105-7EBA9E908497}"/>
              </a:ext>
            </a:extLst>
          </p:cNvPr>
          <p:cNvSpPr>
            <a:spLocks noGrp="1"/>
          </p:cNvSpPr>
          <p:nvPr>
            <p:ph type="body" idx="11"/>
          </p:nvPr>
        </p:nvSpPr>
        <p:spPr/>
        <p:txBody>
          <a:bodyPr/>
          <a:lstStyle/>
          <a:p>
            <a:r>
              <a:rPr lang="en-US" dirty="0"/>
              <a:t>Data Management Plan First submission</a:t>
            </a:r>
            <a:endParaRPr lang="en-BE" dirty="0"/>
          </a:p>
        </p:txBody>
      </p:sp>
      <p:sp>
        <p:nvSpPr>
          <p:cNvPr id="3" name="Content Placeholder 2">
            <a:extLst>
              <a:ext uri="{FF2B5EF4-FFF2-40B4-BE49-F238E27FC236}">
                <a16:creationId xmlns:a16="http://schemas.microsoft.com/office/drawing/2014/main" id="{4D2043BA-2014-06AA-FEFA-800BE2113171}"/>
              </a:ext>
            </a:extLst>
          </p:cNvPr>
          <p:cNvSpPr>
            <a:spLocks noGrp="1"/>
          </p:cNvSpPr>
          <p:nvPr>
            <p:ph sz="half" idx="1"/>
          </p:nvPr>
        </p:nvSpPr>
        <p:spPr/>
        <p:txBody>
          <a:bodyPr anchor="t" anchorCtr="0">
            <a:noAutofit/>
          </a:bodyPr>
          <a:lstStyle/>
          <a:p>
            <a:pPr>
              <a:lnSpc>
                <a:spcPct val="100000"/>
              </a:lnSpc>
              <a:spcAft>
                <a:spcPts val="281"/>
              </a:spcAft>
            </a:pPr>
            <a:r>
              <a:rPr lang="en-US" dirty="0"/>
              <a:t>First scope of reusability.</a:t>
            </a:r>
          </a:p>
          <a:p>
            <a:pPr>
              <a:lnSpc>
                <a:spcPct val="100000"/>
              </a:lnSpc>
              <a:spcAft>
                <a:spcPts val="281"/>
              </a:spcAft>
            </a:pPr>
            <a:r>
              <a:rPr lang="en-US" dirty="0"/>
              <a:t>Basic information about your data.</a:t>
            </a:r>
          </a:p>
          <a:p>
            <a:pPr>
              <a:lnSpc>
                <a:spcPct val="100000"/>
              </a:lnSpc>
              <a:spcAft>
                <a:spcPts val="281"/>
              </a:spcAft>
            </a:pPr>
            <a:r>
              <a:rPr lang="en-US" dirty="0"/>
              <a:t>Data storage and back up vs. long term preservation.</a:t>
            </a:r>
          </a:p>
          <a:p>
            <a:pPr>
              <a:lnSpc>
                <a:spcPct val="100000"/>
              </a:lnSpc>
              <a:spcAft>
                <a:spcPts val="281"/>
              </a:spcAft>
            </a:pPr>
            <a:r>
              <a:rPr lang="en-US" dirty="0"/>
              <a:t>Initial idea about metadata standards and dedicated archive / repository.</a:t>
            </a:r>
          </a:p>
          <a:p>
            <a:pPr>
              <a:lnSpc>
                <a:spcPct val="100000"/>
              </a:lnSpc>
              <a:spcAft>
                <a:spcPts val="281"/>
              </a:spcAft>
            </a:pPr>
            <a:r>
              <a:rPr lang="en-US" dirty="0"/>
              <a:t>Identification of legal and/or ethical issues. </a:t>
            </a:r>
          </a:p>
          <a:p>
            <a:pPr>
              <a:lnSpc>
                <a:spcPct val="100000"/>
              </a:lnSpc>
              <a:spcAft>
                <a:spcPts val="281"/>
              </a:spcAft>
            </a:pPr>
            <a:r>
              <a:rPr lang="en-US" dirty="0"/>
              <a:t>Establishing responsibilities.</a:t>
            </a:r>
          </a:p>
          <a:p>
            <a:pPr>
              <a:lnSpc>
                <a:spcPct val="100000"/>
              </a:lnSpc>
              <a:spcAft>
                <a:spcPts val="281"/>
              </a:spcAft>
            </a:pPr>
            <a:endParaRPr lang="en-US" sz="1400" dirty="0">
              <a:latin typeface="UGent Panno Text" panose="02000506040000040003" pitchFamily="2" charset="0"/>
            </a:endParaRPr>
          </a:p>
        </p:txBody>
      </p:sp>
      <p:sp>
        <p:nvSpPr>
          <p:cNvPr id="2" name="Title 1">
            <a:extLst>
              <a:ext uri="{FF2B5EF4-FFF2-40B4-BE49-F238E27FC236}">
                <a16:creationId xmlns:a16="http://schemas.microsoft.com/office/drawing/2014/main" id="{A46BFFFA-55AF-D021-E586-98BB74F1DEE9}"/>
              </a:ext>
            </a:extLst>
          </p:cNvPr>
          <p:cNvSpPr>
            <a:spLocks noGrp="1"/>
          </p:cNvSpPr>
          <p:nvPr>
            <p:ph type="title"/>
          </p:nvPr>
        </p:nvSpPr>
        <p:spPr/>
        <p:txBody>
          <a:bodyPr/>
          <a:lstStyle/>
          <a:p>
            <a:r>
              <a:rPr lang="en-US" dirty="0">
                <a:latin typeface="UGent Panno Text" panose="02000506040000040003" pitchFamily="2" charset="0"/>
              </a:rPr>
              <a:t>DMP: first version</a:t>
            </a:r>
          </a:p>
        </p:txBody>
      </p:sp>
      <p:sp>
        <p:nvSpPr>
          <p:cNvPr id="4" name="Slide Number Placeholder 3">
            <a:extLst>
              <a:ext uri="{FF2B5EF4-FFF2-40B4-BE49-F238E27FC236}">
                <a16:creationId xmlns:a16="http://schemas.microsoft.com/office/drawing/2014/main" id="{404C7BBF-7D8F-D643-E0B2-8E6A93133B94}"/>
              </a:ext>
            </a:extLst>
          </p:cNvPr>
          <p:cNvSpPr>
            <a:spLocks noGrp="1"/>
          </p:cNvSpPr>
          <p:nvPr>
            <p:ph type="sldNum" sz="quarter" idx="4294967295"/>
          </p:nvPr>
        </p:nvSpPr>
        <p:spPr>
          <a:xfrm>
            <a:off x="0" y="0"/>
            <a:ext cx="0" cy="0"/>
          </a:xfrm>
        </p:spPr>
        <p:txBody>
          <a:bodyPr/>
          <a:lstStyle/>
          <a:p>
            <a:fld id="{7AE184E0-0BD4-4705-A12B-9B71DDE63301}" type="slidenum">
              <a:rPr lang="en-GB" noProof="0" smtClean="0"/>
              <a:t>6</a:t>
            </a:fld>
            <a:endParaRPr lang="en-GB" noProof="0" dirty="0"/>
          </a:p>
        </p:txBody>
      </p:sp>
      <p:sp>
        <p:nvSpPr>
          <p:cNvPr id="6" name="Content Placeholder 2">
            <a:extLst>
              <a:ext uri="{FF2B5EF4-FFF2-40B4-BE49-F238E27FC236}">
                <a16:creationId xmlns:a16="http://schemas.microsoft.com/office/drawing/2014/main" id="{ABCDF42B-CDD4-4164-CF0F-C8C85AA54EE7}"/>
              </a:ext>
            </a:extLst>
          </p:cNvPr>
          <p:cNvSpPr txBox="1">
            <a:spLocks/>
          </p:cNvSpPr>
          <p:nvPr/>
        </p:nvSpPr>
        <p:spPr>
          <a:xfrm>
            <a:off x="4827202" y="3820840"/>
            <a:ext cx="6799624" cy="1650526"/>
          </a:xfrm>
          <a:prstGeom prst="rect">
            <a:avLst/>
          </a:prstGeom>
        </p:spPr>
        <p:txBody>
          <a:bodyPr vert="horz" lIns="64294" tIns="32147" rIns="64294" bIns="32147" rtlCol="0" anchor="ctr">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lnSpc>
                <a:spcPct val="100000"/>
              </a:lnSpc>
              <a:spcAft>
                <a:spcPts val="281"/>
              </a:spcAft>
            </a:pPr>
            <a:endParaRPr lang="en-US" sz="1969" dirty="0">
              <a:latin typeface="UGent Panno Text" panose="02000506040000040003" pitchFamily="2" charset="0"/>
            </a:endParaRPr>
          </a:p>
        </p:txBody>
      </p:sp>
      <p:sp>
        <p:nvSpPr>
          <p:cNvPr id="9" name="TextBox 8">
            <a:extLst>
              <a:ext uri="{FF2B5EF4-FFF2-40B4-BE49-F238E27FC236}">
                <a16:creationId xmlns:a16="http://schemas.microsoft.com/office/drawing/2014/main" id="{DEE47970-27DF-81DA-F8CF-01448058F28D}"/>
              </a:ext>
            </a:extLst>
          </p:cNvPr>
          <p:cNvSpPr txBox="1"/>
          <p:nvPr/>
        </p:nvSpPr>
        <p:spPr>
          <a:xfrm>
            <a:off x="1919589" y="6121505"/>
            <a:ext cx="9442545" cy="307328"/>
          </a:xfrm>
          <a:prstGeom prst="rect">
            <a:avLst/>
          </a:prstGeom>
          <a:noFill/>
        </p:spPr>
        <p:txBody>
          <a:bodyPr wrap="square" rtlCol="0">
            <a:spAutoFit/>
          </a:bodyPr>
          <a:lstStyle/>
          <a:p>
            <a:pPr>
              <a:lnSpc>
                <a:spcPct val="120000"/>
              </a:lnSpc>
            </a:pPr>
            <a:r>
              <a:rPr lang="en-US" sz="1266" dirty="0">
                <a:latin typeface="UGent Panno Text SemiLight" panose="02000406040000040003" pitchFamily="50" charset="0"/>
              </a:rPr>
              <a:t>Adapted from: Jasmin </a:t>
            </a:r>
            <a:r>
              <a:rPr lang="en-US" sz="1266" dirty="0" err="1">
                <a:latin typeface="UGent Panno Text SemiLight" panose="02000406040000040003" pitchFamily="50" charset="0"/>
              </a:rPr>
              <a:t>Böhmer</a:t>
            </a:r>
            <a:r>
              <a:rPr lang="en-US" sz="1266" dirty="0">
                <a:latin typeface="UGent Panno Text SemiLight" panose="02000406040000040003" pitchFamily="50" charset="0"/>
              </a:rPr>
              <a:t>. (2019, September). UBC RDM Workshop 1 - Data Management Planning (Version V2). </a:t>
            </a:r>
            <a:r>
              <a:rPr lang="en-US" sz="1266" dirty="0" err="1">
                <a:latin typeface="UGent Panno Text SemiLight" panose="02000406040000040003" pitchFamily="50" charset="0"/>
              </a:rPr>
              <a:t>Zenodo</a:t>
            </a:r>
            <a:r>
              <a:rPr lang="en-US" sz="1266" dirty="0">
                <a:latin typeface="UGent Panno Text SemiLight" panose="02000406040000040003" pitchFamily="50" charset="0"/>
              </a:rPr>
              <a:t>. </a:t>
            </a:r>
            <a:r>
              <a:rPr lang="en-US" sz="1266" dirty="0">
                <a:latin typeface="UGent Panno Text SemiLight" panose="02000406040000040003" pitchFamily="50" charset="0"/>
                <a:hlinkClick r:id="rId2"/>
              </a:rPr>
              <a:t>http://doi.org/10.5281/zenodo.3469953</a:t>
            </a:r>
            <a:r>
              <a:rPr lang="en-US" sz="1266" dirty="0">
                <a:latin typeface="UGent Panno Text SemiLight" panose="02000406040000040003" pitchFamily="50" charset="0"/>
              </a:rPr>
              <a:t> </a:t>
            </a:r>
          </a:p>
        </p:txBody>
      </p:sp>
    </p:spTree>
    <p:extLst>
      <p:ext uri="{BB962C8B-B14F-4D97-AF65-F5344CB8AC3E}">
        <p14:creationId xmlns:p14="http://schemas.microsoft.com/office/powerpoint/2010/main" val="1181699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469D3-1EAB-8E62-5F16-CF2983FE23A5}"/>
            </a:ext>
          </a:extLst>
        </p:cNvPr>
        <p:cNvGrpSpPr/>
        <p:nvPr/>
      </p:nvGrpSpPr>
      <p:grpSpPr>
        <a:xfrm>
          <a:off x="0" y="0"/>
          <a:ext cx="0" cy="0"/>
          <a:chOff x="0" y="0"/>
          <a:chExt cx="0" cy="0"/>
        </a:xfrm>
      </p:grpSpPr>
      <p:sp>
        <p:nvSpPr>
          <p:cNvPr id="11" name="Text Placeholder 10">
            <a:extLst>
              <a:ext uri="{FF2B5EF4-FFF2-40B4-BE49-F238E27FC236}">
                <a16:creationId xmlns:a16="http://schemas.microsoft.com/office/drawing/2014/main" id="{A48843E9-D59D-0EAA-2294-50AA14646025}"/>
              </a:ext>
            </a:extLst>
          </p:cNvPr>
          <p:cNvSpPr>
            <a:spLocks noGrp="1"/>
          </p:cNvSpPr>
          <p:nvPr>
            <p:ph type="body" idx="11"/>
          </p:nvPr>
        </p:nvSpPr>
        <p:spPr/>
        <p:txBody>
          <a:bodyPr/>
          <a:lstStyle/>
          <a:p>
            <a:r>
              <a:rPr lang="en-US" dirty="0"/>
              <a:t>Data Management Plan First submission</a:t>
            </a:r>
            <a:endParaRPr lang="en-BE" dirty="0"/>
          </a:p>
        </p:txBody>
      </p:sp>
      <p:sp>
        <p:nvSpPr>
          <p:cNvPr id="12" name="Text Placeholder 11">
            <a:extLst>
              <a:ext uri="{FF2B5EF4-FFF2-40B4-BE49-F238E27FC236}">
                <a16:creationId xmlns:a16="http://schemas.microsoft.com/office/drawing/2014/main" id="{AC825825-2C10-C702-D8E9-415EF5F34473}"/>
              </a:ext>
            </a:extLst>
          </p:cNvPr>
          <p:cNvSpPr>
            <a:spLocks noGrp="1"/>
          </p:cNvSpPr>
          <p:nvPr>
            <p:ph type="body" idx="12"/>
          </p:nvPr>
        </p:nvSpPr>
        <p:spPr/>
        <p:txBody>
          <a:bodyPr/>
          <a:lstStyle/>
          <a:p>
            <a:r>
              <a:rPr lang="en-US" dirty="0"/>
              <a:t>Data Management Plan Final submission</a:t>
            </a:r>
          </a:p>
        </p:txBody>
      </p:sp>
      <p:sp>
        <p:nvSpPr>
          <p:cNvPr id="3" name="Content Placeholder 2">
            <a:extLst>
              <a:ext uri="{FF2B5EF4-FFF2-40B4-BE49-F238E27FC236}">
                <a16:creationId xmlns:a16="http://schemas.microsoft.com/office/drawing/2014/main" id="{98FD82D2-9014-AC66-B765-ACEF17B12D7E}"/>
              </a:ext>
            </a:extLst>
          </p:cNvPr>
          <p:cNvSpPr>
            <a:spLocks noGrp="1"/>
          </p:cNvSpPr>
          <p:nvPr>
            <p:ph sz="half" idx="1"/>
          </p:nvPr>
        </p:nvSpPr>
        <p:spPr/>
        <p:txBody>
          <a:bodyPr anchor="t" anchorCtr="0">
            <a:noAutofit/>
          </a:bodyPr>
          <a:lstStyle/>
          <a:p>
            <a:pPr>
              <a:lnSpc>
                <a:spcPct val="100000"/>
              </a:lnSpc>
              <a:spcAft>
                <a:spcPts val="281"/>
              </a:spcAft>
            </a:pPr>
            <a:r>
              <a:rPr lang="en-US" dirty="0"/>
              <a:t>First scope of reusability.</a:t>
            </a:r>
          </a:p>
          <a:p>
            <a:pPr>
              <a:lnSpc>
                <a:spcPct val="100000"/>
              </a:lnSpc>
              <a:spcAft>
                <a:spcPts val="281"/>
              </a:spcAft>
            </a:pPr>
            <a:r>
              <a:rPr lang="en-US" dirty="0"/>
              <a:t>Basic information about your data.</a:t>
            </a:r>
          </a:p>
          <a:p>
            <a:pPr>
              <a:lnSpc>
                <a:spcPct val="100000"/>
              </a:lnSpc>
              <a:spcAft>
                <a:spcPts val="281"/>
              </a:spcAft>
            </a:pPr>
            <a:r>
              <a:rPr lang="en-US" dirty="0"/>
              <a:t>Data storage and back up vs. long term preservation.</a:t>
            </a:r>
          </a:p>
          <a:p>
            <a:pPr>
              <a:lnSpc>
                <a:spcPct val="100000"/>
              </a:lnSpc>
              <a:spcAft>
                <a:spcPts val="281"/>
              </a:spcAft>
            </a:pPr>
            <a:r>
              <a:rPr lang="en-US" dirty="0"/>
              <a:t>Initial idea about metadata standards and dedicated archive / repository.</a:t>
            </a:r>
          </a:p>
          <a:p>
            <a:pPr>
              <a:lnSpc>
                <a:spcPct val="100000"/>
              </a:lnSpc>
              <a:spcAft>
                <a:spcPts val="281"/>
              </a:spcAft>
            </a:pPr>
            <a:r>
              <a:rPr lang="en-US" dirty="0"/>
              <a:t>Identification of legal and/or ethical issues. </a:t>
            </a:r>
          </a:p>
          <a:p>
            <a:pPr>
              <a:lnSpc>
                <a:spcPct val="100000"/>
              </a:lnSpc>
              <a:spcAft>
                <a:spcPts val="281"/>
              </a:spcAft>
            </a:pPr>
            <a:r>
              <a:rPr lang="en-US" dirty="0"/>
              <a:t>Establishing responsibilities.</a:t>
            </a:r>
          </a:p>
          <a:p>
            <a:pPr>
              <a:lnSpc>
                <a:spcPct val="100000"/>
              </a:lnSpc>
              <a:spcAft>
                <a:spcPts val="281"/>
              </a:spcAft>
            </a:pPr>
            <a:endParaRPr lang="en-US" sz="1400" dirty="0">
              <a:latin typeface="UGent Panno Text" panose="02000506040000040003" pitchFamily="2" charset="0"/>
            </a:endParaRPr>
          </a:p>
        </p:txBody>
      </p:sp>
      <p:sp>
        <p:nvSpPr>
          <p:cNvPr id="10" name="Content Placeholder 9">
            <a:extLst>
              <a:ext uri="{FF2B5EF4-FFF2-40B4-BE49-F238E27FC236}">
                <a16:creationId xmlns:a16="http://schemas.microsoft.com/office/drawing/2014/main" id="{74AD286D-D00F-044E-3D2B-EEFD47C821F7}"/>
              </a:ext>
            </a:extLst>
          </p:cNvPr>
          <p:cNvSpPr>
            <a:spLocks noGrp="1"/>
          </p:cNvSpPr>
          <p:nvPr>
            <p:ph sz="half" idx="10"/>
          </p:nvPr>
        </p:nvSpPr>
        <p:spPr/>
        <p:txBody>
          <a:bodyPr/>
          <a:lstStyle/>
          <a:p>
            <a:r>
              <a:rPr lang="en-US" dirty="0"/>
              <a:t>Definite selection of reusable outputs.</a:t>
            </a:r>
          </a:p>
          <a:p>
            <a:r>
              <a:rPr lang="en-US" dirty="0"/>
              <a:t>Precise description of all data types.</a:t>
            </a:r>
          </a:p>
          <a:p>
            <a:r>
              <a:rPr lang="en-US" dirty="0"/>
              <a:t>Clear long-term preservation strategy: selected data archive(s) and/or repository(</a:t>
            </a:r>
            <a:r>
              <a:rPr lang="en-US" dirty="0" err="1"/>
              <a:t>ies</a:t>
            </a:r>
            <a:r>
              <a:rPr lang="en-US" dirty="0"/>
              <a:t>).</a:t>
            </a:r>
          </a:p>
          <a:p>
            <a:r>
              <a:rPr lang="en-US" dirty="0"/>
              <a:t>FAIR data and open data (“As open as possible, as closed as necessary”).</a:t>
            </a:r>
          </a:p>
          <a:p>
            <a:endParaRPr lang="en-BE" dirty="0"/>
          </a:p>
        </p:txBody>
      </p:sp>
      <p:sp>
        <p:nvSpPr>
          <p:cNvPr id="2" name="Title 1">
            <a:extLst>
              <a:ext uri="{FF2B5EF4-FFF2-40B4-BE49-F238E27FC236}">
                <a16:creationId xmlns:a16="http://schemas.microsoft.com/office/drawing/2014/main" id="{32CE9A48-4A1B-E46E-A4E2-EBC28B37D6F7}"/>
              </a:ext>
            </a:extLst>
          </p:cNvPr>
          <p:cNvSpPr>
            <a:spLocks noGrp="1"/>
          </p:cNvSpPr>
          <p:nvPr>
            <p:ph type="title"/>
          </p:nvPr>
        </p:nvSpPr>
        <p:spPr/>
        <p:txBody>
          <a:bodyPr/>
          <a:lstStyle/>
          <a:p>
            <a:r>
              <a:rPr lang="en-US" dirty="0">
                <a:latin typeface="UGent Panno Text" panose="02000506040000040003" pitchFamily="2" charset="0"/>
              </a:rPr>
              <a:t>DMP: first version vs. last version</a:t>
            </a:r>
          </a:p>
        </p:txBody>
      </p:sp>
      <p:sp>
        <p:nvSpPr>
          <p:cNvPr id="4" name="Slide Number Placeholder 3">
            <a:extLst>
              <a:ext uri="{FF2B5EF4-FFF2-40B4-BE49-F238E27FC236}">
                <a16:creationId xmlns:a16="http://schemas.microsoft.com/office/drawing/2014/main" id="{3D279C92-C1EB-B59B-176A-D067F54AA02B}"/>
              </a:ext>
            </a:extLst>
          </p:cNvPr>
          <p:cNvSpPr>
            <a:spLocks noGrp="1"/>
          </p:cNvSpPr>
          <p:nvPr>
            <p:ph type="sldNum" sz="quarter" idx="4294967295"/>
          </p:nvPr>
        </p:nvSpPr>
        <p:spPr>
          <a:xfrm>
            <a:off x="0" y="0"/>
            <a:ext cx="0" cy="0"/>
          </a:xfrm>
        </p:spPr>
        <p:txBody>
          <a:bodyPr/>
          <a:lstStyle/>
          <a:p>
            <a:fld id="{7AE184E0-0BD4-4705-A12B-9B71DDE63301}" type="slidenum">
              <a:rPr lang="en-GB" noProof="0" smtClean="0"/>
              <a:t>7</a:t>
            </a:fld>
            <a:endParaRPr lang="en-GB" noProof="0" dirty="0"/>
          </a:p>
        </p:txBody>
      </p:sp>
      <p:sp>
        <p:nvSpPr>
          <p:cNvPr id="6" name="Content Placeholder 2">
            <a:extLst>
              <a:ext uri="{FF2B5EF4-FFF2-40B4-BE49-F238E27FC236}">
                <a16:creationId xmlns:a16="http://schemas.microsoft.com/office/drawing/2014/main" id="{A800BEF4-5F28-59A3-4489-C02D56002533}"/>
              </a:ext>
            </a:extLst>
          </p:cNvPr>
          <p:cNvSpPr txBox="1">
            <a:spLocks/>
          </p:cNvSpPr>
          <p:nvPr/>
        </p:nvSpPr>
        <p:spPr>
          <a:xfrm>
            <a:off x="4827202" y="3820840"/>
            <a:ext cx="6799624" cy="1650526"/>
          </a:xfrm>
          <a:prstGeom prst="rect">
            <a:avLst/>
          </a:prstGeom>
        </p:spPr>
        <p:txBody>
          <a:bodyPr vert="horz" lIns="64294" tIns="32147" rIns="64294" bIns="32147" rtlCol="0" anchor="ctr">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lnSpc>
                <a:spcPct val="100000"/>
              </a:lnSpc>
              <a:spcAft>
                <a:spcPts val="281"/>
              </a:spcAft>
            </a:pPr>
            <a:endParaRPr lang="en-US" sz="1969" dirty="0">
              <a:latin typeface="UGent Panno Text" panose="02000506040000040003" pitchFamily="2" charset="0"/>
            </a:endParaRPr>
          </a:p>
        </p:txBody>
      </p:sp>
      <p:sp>
        <p:nvSpPr>
          <p:cNvPr id="9" name="TextBox 8">
            <a:extLst>
              <a:ext uri="{FF2B5EF4-FFF2-40B4-BE49-F238E27FC236}">
                <a16:creationId xmlns:a16="http://schemas.microsoft.com/office/drawing/2014/main" id="{4A85A65A-828C-9FD8-AB5A-41CEA4CF9019}"/>
              </a:ext>
            </a:extLst>
          </p:cNvPr>
          <p:cNvSpPr txBox="1"/>
          <p:nvPr/>
        </p:nvSpPr>
        <p:spPr>
          <a:xfrm>
            <a:off x="1919589" y="6121505"/>
            <a:ext cx="9442545" cy="307328"/>
          </a:xfrm>
          <a:prstGeom prst="rect">
            <a:avLst/>
          </a:prstGeom>
          <a:noFill/>
        </p:spPr>
        <p:txBody>
          <a:bodyPr wrap="square" rtlCol="0">
            <a:spAutoFit/>
          </a:bodyPr>
          <a:lstStyle/>
          <a:p>
            <a:pPr>
              <a:lnSpc>
                <a:spcPct val="120000"/>
              </a:lnSpc>
            </a:pPr>
            <a:r>
              <a:rPr lang="en-US" sz="1266" dirty="0">
                <a:latin typeface="UGent Panno Text SemiLight" panose="02000406040000040003" pitchFamily="50" charset="0"/>
              </a:rPr>
              <a:t>Adapted from: Jasmin </a:t>
            </a:r>
            <a:r>
              <a:rPr lang="en-US" sz="1266" dirty="0" err="1">
                <a:latin typeface="UGent Panno Text SemiLight" panose="02000406040000040003" pitchFamily="50" charset="0"/>
              </a:rPr>
              <a:t>Böhmer</a:t>
            </a:r>
            <a:r>
              <a:rPr lang="en-US" sz="1266" dirty="0">
                <a:latin typeface="UGent Panno Text SemiLight" panose="02000406040000040003" pitchFamily="50" charset="0"/>
              </a:rPr>
              <a:t>. (2019, September). UBC RDM Workshop 1 - Data Management Planning (Version V2). </a:t>
            </a:r>
            <a:r>
              <a:rPr lang="en-US" sz="1266" dirty="0" err="1">
                <a:latin typeface="UGent Panno Text SemiLight" panose="02000406040000040003" pitchFamily="50" charset="0"/>
              </a:rPr>
              <a:t>Zenodo</a:t>
            </a:r>
            <a:r>
              <a:rPr lang="en-US" sz="1266" dirty="0">
                <a:latin typeface="UGent Panno Text SemiLight" panose="02000406040000040003" pitchFamily="50" charset="0"/>
              </a:rPr>
              <a:t>. </a:t>
            </a:r>
            <a:r>
              <a:rPr lang="en-US" sz="1266" dirty="0">
                <a:latin typeface="UGent Panno Text SemiLight" panose="02000406040000040003" pitchFamily="50" charset="0"/>
                <a:hlinkClick r:id="rId2"/>
              </a:rPr>
              <a:t>http://doi.org/10.5281/zenodo.3469953</a:t>
            </a:r>
            <a:r>
              <a:rPr lang="en-US" sz="1266" dirty="0">
                <a:latin typeface="UGent Panno Text SemiLight" panose="02000406040000040003" pitchFamily="50" charset="0"/>
              </a:rPr>
              <a:t> </a:t>
            </a:r>
          </a:p>
        </p:txBody>
      </p:sp>
    </p:spTree>
    <p:extLst>
      <p:ext uri="{BB962C8B-B14F-4D97-AF65-F5344CB8AC3E}">
        <p14:creationId xmlns:p14="http://schemas.microsoft.com/office/powerpoint/2010/main" val="2081357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5DA0-ADF7-4C06-BD38-D8C025DA9867}"/>
              </a:ext>
            </a:extLst>
          </p:cNvPr>
          <p:cNvSpPr>
            <a:spLocks noGrp="1"/>
          </p:cNvSpPr>
          <p:nvPr>
            <p:ph type="title"/>
          </p:nvPr>
        </p:nvSpPr>
        <p:spPr/>
        <p:txBody>
          <a:bodyPr/>
          <a:lstStyle/>
          <a:p>
            <a:r>
              <a:rPr lang="nl-BE" dirty="0">
                <a:latin typeface="UGent Panno Text" panose="02000506040000040003" pitchFamily="2" charset="0"/>
              </a:rPr>
              <a:t>DMP software</a:t>
            </a:r>
            <a:endParaRPr lang="en-GB" dirty="0">
              <a:latin typeface="UGent Panno Text" panose="02000506040000040003" pitchFamily="2" charset="0"/>
            </a:endParaRPr>
          </a:p>
        </p:txBody>
      </p:sp>
      <p:sp>
        <p:nvSpPr>
          <p:cNvPr id="3" name="Text Placeholder 2">
            <a:extLst>
              <a:ext uri="{FF2B5EF4-FFF2-40B4-BE49-F238E27FC236}">
                <a16:creationId xmlns:a16="http://schemas.microsoft.com/office/drawing/2014/main" id="{15B57397-C096-545E-DDEE-440F2F685001}"/>
              </a:ext>
            </a:extLst>
          </p:cNvPr>
          <p:cNvSpPr>
            <a:spLocks noGrp="1"/>
          </p:cNvSpPr>
          <p:nvPr>
            <p:ph type="body" sz="quarter" idx="10"/>
          </p:nvPr>
        </p:nvSpPr>
        <p:spPr/>
        <p:txBody>
          <a:bodyPr/>
          <a:lstStyle/>
          <a:p>
            <a:endParaRPr lang="en-BE"/>
          </a:p>
        </p:txBody>
      </p:sp>
    </p:spTree>
    <p:extLst>
      <p:ext uri="{BB962C8B-B14F-4D97-AF65-F5344CB8AC3E}">
        <p14:creationId xmlns:p14="http://schemas.microsoft.com/office/powerpoint/2010/main" val="155065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3D2BDD-0072-A576-C71A-DE5C2ECEDC55}"/>
              </a:ext>
            </a:extLst>
          </p:cNvPr>
          <p:cNvSpPr>
            <a:spLocks noGrp="1"/>
          </p:cNvSpPr>
          <p:nvPr>
            <p:ph type="body" idx="11"/>
          </p:nvPr>
        </p:nvSpPr>
        <p:spPr/>
        <p:txBody>
          <a:bodyPr/>
          <a:lstStyle/>
          <a:p>
            <a:r>
              <a:rPr lang="en-US" dirty="0"/>
              <a:t>Or rather: DMPs for funders where VIB has reporting duties.</a:t>
            </a:r>
            <a:endParaRPr lang="en-BE" dirty="0"/>
          </a:p>
        </p:txBody>
      </p:sp>
      <p:sp>
        <p:nvSpPr>
          <p:cNvPr id="2" name="Title 1">
            <a:extLst>
              <a:ext uri="{FF2B5EF4-FFF2-40B4-BE49-F238E27FC236}">
                <a16:creationId xmlns:a16="http://schemas.microsoft.com/office/drawing/2014/main" id="{F33A5B18-9DC6-0933-D847-1D2E4F5602C4}"/>
              </a:ext>
            </a:extLst>
          </p:cNvPr>
          <p:cNvSpPr>
            <a:spLocks noGrp="1"/>
          </p:cNvSpPr>
          <p:nvPr>
            <p:ph type="title"/>
          </p:nvPr>
        </p:nvSpPr>
        <p:spPr/>
        <p:txBody>
          <a:bodyPr anchor="ctr">
            <a:normAutofit/>
          </a:bodyPr>
          <a:lstStyle/>
          <a:p>
            <a:r>
              <a:rPr lang="en-US" dirty="0"/>
              <a:t>Creating DMPs at VIB</a:t>
            </a:r>
            <a:endParaRPr lang="en-BE" dirty="0"/>
          </a:p>
        </p:txBody>
      </p:sp>
      <p:pic>
        <p:nvPicPr>
          <p:cNvPr id="5" name="Picture 4" descr="A person in a purple jacket pointing at a screen&#10;&#10;AI-generated content may be incorrect.">
            <a:extLst>
              <a:ext uri="{FF2B5EF4-FFF2-40B4-BE49-F238E27FC236}">
                <a16:creationId xmlns:a16="http://schemas.microsoft.com/office/drawing/2014/main" id="{788B1759-A45A-8B2F-0403-F7ACDBDE886F}"/>
              </a:ext>
            </a:extLst>
          </p:cNvPr>
          <p:cNvPicPr>
            <a:picLocks noChangeAspect="1"/>
          </p:cNvPicPr>
          <p:nvPr/>
        </p:nvPicPr>
        <p:blipFill>
          <a:blip r:embed="rId2"/>
          <a:stretch>
            <a:fillRect/>
          </a:stretch>
        </p:blipFill>
        <p:spPr>
          <a:xfrm>
            <a:off x="564837" y="2087939"/>
            <a:ext cx="11039437" cy="4167388"/>
          </a:xfrm>
          <a:prstGeom prst="rect">
            <a:avLst/>
          </a:prstGeom>
          <a:noFill/>
          <a:ln>
            <a:solidFill>
              <a:schemeClr val="tx1"/>
            </a:solidFill>
          </a:ln>
        </p:spPr>
      </p:pic>
      <p:sp>
        <p:nvSpPr>
          <p:cNvPr id="7" name="TextBox 6">
            <a:extLst>
              <a:ext uri="{FF2B5EF4-FFF2-40B4-BE49-F238E27FC236}">
                <a16:creationId xmlns:a16="http://schemas.microsoft.com/office/drawing/2014/main" id="{CD040073-2862-7BF0-389F-82C0B45FE318}"/>
              </a:ext>
            </a:extLst>
          </p:cNvPr>
          <p:cNvSpPr txBox="1"/>
          <p:nvPr/>
        </p:nvSpPr>
        <p:spPr>
          <a:xfrm>
            <a:off x="587726" y="5878937"/>
            <a:ext cx="6096000" cy="369332"/>
          </a:xfrm>
          <a:prstGeom prst="rect">
            <a:avLst/>
          </a:prstGeom>
          <a:noFill/>
        </p:spPr>
        <p:txBody>
          <a:bodyPr wrap="square">
            <a:spAutoFit/>
          </a:bodyPr>
          <a:lstStyle/>
          <a:p>
            <a:pPr marL="0" indent="0">
              <a:buNone/>
            </a:pPr>
            <a:r>
              <a:rPr lang="en-GB" dirty="0">
                <a:hlinkClick r:id="rId3"/>
              </a:rPr>
              <a:t>https://dmp.sites.vib.be/en</a:t>
            </a:r>
            <a:r>
              <a:rPr lang="en-GB" dirty="0"/>
              <a:t> </a:t>
            </a:r>
            <a:endParaRPr lang="en-BE" dirty="0"/>
          </a:p>
        </p:txBody>
      </p:sp>
      <p:sp>
        <p:nvSpPr>
          <p:cNvPr id="13" name="TextBox 12">
            <a:extLst>
              <a:ext uri="{FF2B5EF4-FFF2-40B4-BE49-F238E27FC236}">
                <a16:creationId xmlns:a16="http://schemas.microsoft.com/office/drawing/2014/main" id="{D5FC203D-1E97-AE08-18A8-32DFC755AB7F}"/>
              </a:ext>
            </a:extLst>
          </p:cNvPr>
          <p:cNvSpPr txBox="1"/>
          <p:nvPr/>
        </p:nvSpPr>
        <p:spPr>
          <a:xfrm>
            <a:off x="172720" y="6425918"/>
            <a:ext cx="6096000" cy="369332"/>
          </a:xfrm>
          <a:prstGeom prst="rect">
            <a:avLst/>
          </a:prstGeom>
          <a:noFill/>
        </p:spPr>
        <p:txBody>
          <a:bodyPr wrap="square">
            <a:spAutoFit/>
          </a:bodyPr>
          <a:lstStyle/>
          <a:p>
            <a:r>
              <a:rPr lang="en-US" dirty="0">
                <a:hlinkClick r:id="rId4"/>
              </a:rPr>
              <a:t>The Data Management Plan (DMP) - </a:t>
            </a:r>
            <a:r>
              <a:rPr lang="en-US" dirty="0" err="1">
                <a:hlinkClick r:id="rId4"/>
              </a:rPr>
              <a:t>E-Learning@VIB</a:t>
            </a:r>
            <a:endParaRPr lang="en-BE" dirty="0"/>
          </a:p>
        </p:txBody>
      </p:sp>
    </p:spTree>
    <p:extLst>
      <p:ext uri="{BB962C8B-B14F-4D97-AF65-F5344CB8AC3E}">
        <p14:creationId xmlns:p14="http://schemas.microsoft.com/office/powerpoint/2010/main" val="2903909747"/>
      </p:ext>
    </p:extLst>
  </p:cSld>
  <p:clrMapOvr>
    <a:masterClrMapping/>
  </p:clrMapOvr>
</p:sld>
</file>

<file path=ppt/theme/theme1.xml><?xml version="1.0" encoding="utf-8"?>
<a:theme xmlns:a="http://schemas.openxmlformats.org/drawingml/2006/main" name="01_Intro_slides">
  <a:themeElements>
    <a:clrScheme name="VIB-2025">
      <a:dk1>
        <a:srgbClr val="00205F"/>
      </a:dk1>
      <a:lt1>
        <a:srgbClr val="FFFFFF"/>
      </a:lt1>
      <a:dk2>
        <a:srgbClr val="123F93"/>
      </a:dk2>
      <a:lt2>
        <a:srgbClr val="FFFFFF"/>
      </a:lt2>
      <a:accent1>
        <a:srgbClr val="01A2A6"/>
      </a:accent1>
      <a:accent2>
        <a:srgbClr val="ED631C"/>
      </a:accent2>
      <a:accent3>
        <a:srgbClr val="68398E"/>
      </a:accent3>
      <a:accent4>
        <a:srgbClr val="E82E4F"/>
      </a:accent4>
      <a:accent5>
        <a:srgbClr val="00A042"/>
      </a:accent5>
      <a:accent6>
        <a:srgbClr val="FBB60C"/>
      </a:accent6>
      <a:hlink>
        <a:srgbClr val="01A2A6"/>
      </a:hlink>
      <a:folHlink>
        <a:srgbClr val="ED631C"/>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E5008870-BDED-4A47-B042-E5DE116F8919}" vid="{6ECDE1B5-1DE5-8249-B23C-CE9079689F47}"/>
    </a:ext>
  </a:extLst>
</a:theme>
</file>

<file path=ppt/theme/theme2.xml><?xml version="1.0" encoding="utf-8"?>
<a:theme xmlns:a="http://schemas.openxmlformats.org/drawingml/2006/main" name="02_Slide_Deck">
  <a:themeElements>
    <a:clrScheme name="Custom 1">
      <a:dk1>
        <a:srgbClr val="14274C"/>
      </a:dk1>
      <a:lt1>
        <a:srgbClr val="FFFFFF"/>
      </a:lt1>
      <a:dk2>
        <a:srgbClr val="123F93"/>
      </a:dk2>
      <a:lt2>
        <a:srgbClr val="FFFFFF"/>
      </a:lt2>
      <a:accent1>
        <a:srgbClr val="01A2A6"/>
      </a:accent1>
      <a:accent2>
        <a:srgbClr val="ED631C"/>
      </a:accent2>
      <a:accent3>
        <a:srgbClr val="68398E"/>
      </a:accent3>
      <a:accent4>
        <a:srgbClr val="E82E4F"/>
      </a:accent4>
      <a:accent5>
        <a:srgbClr val="00A042"/>
      </a:accent5>
      <a:accent6>
        <a:srgbClr val="FBB60C"/>
      </a:accent6>
      <a:hlink>
        <a:srgbClr val="01A2A6"/>
      </a:hlink>
      <a:folHlink>
        <a:srgbClr val="ED631C"/>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E5008870-BDED-4A47-B042-E5DE116F8919}" vid="{A06AA335-D26B-E442-93BD-07F50DF6C7BE}"/>
    </a:ext>
  </a:extLst>
</a:theme>
</file>

<file path=ppt/theme/theme3.xml><?xml version="1.0" encoding="utf-8"?>
<a:theme xmlns:a="http://schemas.openxmlformats.org/drawingml/2006/main" name="02_Reading-Deck">
  <a:themeElements>
    <a:clrScheme name="Color_VIB">
      <a:dk1>
        <a:srgbClr val="002060"/>
      </a:dk1>
      <a:lt1>
        <a:srgbClr val="FFFFFF"/>
      </a:lt1>
      <a:dk2>
        <a:srgbClr val="123F93"/>
      </a:dk2>
      <a:lt2>
        <a:srgbClr val="FFFFFF"/>
      </a:lt2>
      <a:accent1>
        <a:srgbClr val="EE641C"/>
      </a:accent1>
      <a:accent2>
        <a:srgbClr val="00A3A6"/>
      </a:accent2>
      <a:accent3>
        <a:srgbClr val="68398E"/>
      </a:accent3>
      <a:accent4>
        <a:srgbClr val="E82E4F"/>
      </a:accent4>
      <a:accent5>
        <a:srgbClr val="FBB70C"/>
      </a:accent5>
      <a:accent6>
        <a:srgbClr val="00A143"/>
      </a:accent6>
      <a:hlink>
        <a:srgbClr val="EE641C"/>
      </a:hlink>
      <a:folHlink>
        <a:srgbClr val="00A3A6"/>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E5008870-BDED-4A47-B042-E5DE116F8919}" vid="{9507C593-2450-0B45-8C88-47FBE34807F7}"/>
    </a:ext>
  </a:extLst>
</a:theme>
</file>

<file path=ppt/theme/theme4.xml><?xml version="1.0" encoding="utf-8"?>
<a:theme xmlns:a="http://schemas.openxmlformats.org/drawingml/2006/main" name="04_Microscopy_Slide_Dec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E5008870-BDED-4A47-B042-E5DE116F8919}" vid="{1747F5D4-6899-BE42-953E-A724E9BE4040}"/>
    </a:ext>
  </a:extLst>
</a:theme>
</file>

<file path=ppt/theme/theme5.xml><?xml version="1.0" encoding="utf-8"?>
<a:theme xmlns:a="http://schemas.openxmlformats.org/drawingml/2006/main" name="05_End Slides">
  <a:themeElements>
    <a:clrScheme name="Color_VIB">
      <a:dk1>
        <a:srgbClr val="002060"/>
      </a:dk1>
      <a:lt1>
        <a:srgbClr val="FFFFFF"/>
      </a:lt1>
      <a:dk2>
        <a:srgbClr val="123F93"/>
      </a:dk2>
      <a:lt2>
        <a:srgbClr val="FFFFFF"/>
      </a:lt2>
      <a:accent1>
        <a:srgbClr val="EE641C"/>
      </a:accent1>
      <a:accent2>
        <a:srgbClr val="00A3A6"/>
      </a:accent2>
      <a:accent3>
        <a:srgbClr val="68398E"/>
      </a:accent3>
      <a:accent4>
        <a:srgbClr val="E82E4F"/>
      </a:accent4>
      <a:accent5>
        <a:srgbClr val="FBB70C"/>
      </a:accent5>
      <a:accent6>
        <a:srgbClr val="00A143"/>
      </a:accent6>
      <a:hlink>
        <a:srgbClr val="EE641C"/>
      </a:hlink>
      <a:folHlink>
        <a:srgbClr val="00A3A6"/>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E5008870-BDED-4A47-B042-E5DE116F8919}" vid="{504B1392-689C-F147-BA86-D8A2AABC362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1806D12A1ACF34C9BA0BC6EC56E93E7" ma:contentTypeVersion="4" ma:contentTypeDescription="Create a new document." ma:contentTypeScope="" ma:versionID="652f5e69919221a262f8273cac477c5a">
  <xsd:schema xmlns:xsd="http://www.w3.org/2001/XMLSchema" xmlns:xs="http://www.w3.org/2001/XMLSchema" xmlns:p="http://schemas.microsoft.com/office/2006/metadata/properties" xmlns:ns2="99979850-03b4-4e2a-b57f-0b7f42251034" targetNamespace="http://schemas.microsoft.com/office/2006/metadata/properties" ma:root="true" ma:fieldsID="23187065190640a2d4348519977184ea" ns2:_="">
    <xsd:import namespace="99979850-03b4-4e2a-b57f-0b7f4225103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979850-03b4-4e2a-b57f-0b7f422510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ED3BBA-80BA-4FEB-B95D-8FDEE8AE801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9053B1D-5265-4FE1-99E2-844AC6646F4D}">
  <ds:schemaRefs>
    <ds:schemaRef ds:uri="http://schemas.microsoft.com/sharepoint/v3/contenttype/forms"/>
  </ds:schemaRefs>
</ds:datastoreItem>
</file>

<file path=customXml/itemProps3.xml><?xml version="1.0" encoding="utf-8"?>
<ds:datastoreItem xmlns:ds="http://schemas.openxmlformats.org/officeDocument/2006/customXml" ds:itemID="{5AF1F455-0AC8-40D3-871D-40E708DA75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979850-03b4-4e2a-b57f-0b7f422510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2728</Words>
  <Application>Microsoft Office PowerPoint</Application>
  <PresentationFormat>Widescreen</PresentationFormat>
  <Paragraphs>371</Paragraphs>
  <Slides>35</Slides>
  <Notes>2</Notes>
  <HiddenSlides>0</HiddenSlides>
  <MMClips>1</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35</vt:i4>
      </vt:variant>
    </vt:vector>
  </HeadingPairs>
  <TitlesOfParts>
    <vt:vector size="47" baseType="lpstr">
      <vt:lpstr>Aptos</vt:lpstr>
      <vt:lpstr>Arial</vt:lpstr>
      <vt:lpstr>Open Sans</vt:lpstr>
      <vt:lpstr>Trebuchet MS</vt:lpstr>
      <vt:lpstr>UGent Panno Text</vt:lpstr>
      <vt:lpstr>UGent Panno Text SemiLight</vt:lpstr>
      <vt:lpstr>Wingdings</vt:lpstr>
      <vt:lpstr>01_Intro_slides</vt:lpstr>
      <vt:lpstr>02_Slide_Deck</vt:lpstr>
      <vt:lpstr>02_Reading-Deck</vt:lpstr>
      <vt:lpstr>04_Microscopy_Slide_Deck</vt:lpstr>
      <vt:lpstr>05_End Slides</vt:lpstr>
      <vt:lpstr>Data management planning for efficient research</vt:lpstr>
      <vt:lpstr>Without planning…</vt:lpstr>
      <vt:lpstr>DMP funder policies</vt:lpstr>
      <vt:lpstr>Data Management Plan (DMP) </vt:lpstr>
      <vt:lpstr>Main DMP sections</vt:lpstr>
      <vt:lpstr>DMP: first version</vt:lpstr>
      <vt:lpstr>DMP: first version vs. last version</vt:lpstr>
      <vt:lpstr>DMP software</vt:lpstr>
      <vt:lpstr>Creating DMPs at VIB</vt:lpstr>
      <vt:lpstr>Creating DMPs at Flemish universities</vt:lpstr>
      <vt:lpstr>Machine-actionable DMPs?</vt:lpstr>
      <vt:lpstr>Creating DMPs at VIB ≥ 2026</vt:lpstr>
      <vt:lpstr>Creating DMPs at VIB ≥ 2026</vt:lpstr>
      <vt:lpstr>What to cover in your DMP</vt:lpstr>
      <vt:lpstr>Main DMP sections</vt:lpstr>
      <vt:lpstr>Data summary</vt:lpstr>
      <vt:lpstr>Diversity in research data types</vt:lpstr>
      <vt:lpstr>Data description</vt:lpstr>
      <vt:lpstr>Data description</vt:lpstr>
      <vt:lpstr>Data description</vt:lpstr>
      <vt:lpstr>Data description</vt:lpstr>
      <vt:lpstr>Data table (1)</vt:lpstr>
      <vt:lpstr>Data table (2)</vt:lpstr>
      <vt:lpstr>Ethical &amp; legal issues</vt:lpstr>
      <vt:lpstr>Ethical &amp; legal issues</vt:lpstr>
      <vt:lpstr>Data documentation &amp; metadata</vt:lpstr>
      <vt:lpstr>PowerPoint Presentation</vt:lpstr>
      <vt:lpstr>PowerPoint Presentation</vt:lpstr>
      <vt:lpstr>Data storage &amp; backup</vt:lpstr>
      <vt:lpstr>Data sharing &amp; reuse</vt:lpstr>
      <vt:lpstr>Data sharing &amp; reuse</vt:lpstr>
      <vt:lpstr>Data preservation</vt:lpstr>
      <vt:lpstr>Responsibilities</vt:lpstr>
      <vt:lpstr>DMP tips</vt:lpstr>
      <vt:lpstr>Partly reused slides: “Data management planning for efficient research” by Ghent University Data Stewards, CC BY 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Niels Geudens</dc:creator>
  <cp:lastModifiedBy>Niels Geudens</cp:lastModifiedBy>
  <cp:revision>2</cp:revision>
  <dcterms:created xsi:type="dcterms:W3CDTF">2025-02-06T13:18:09Z</dcterms:created>
  <dcterms:modified xsi:type="dcterms:W3CDTF">2025-05-22T21:00:21Z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0x010100B1806D12A1ACF34C9BA0BC6EC56E93E7</vt:lpwstr>
  </property>
</Properties>
</file>